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6" r:id="rId8"/>
    <p:sldId id="265" r:id="rId9"/>
    <p:sldId id="264" r:id="rId10"/>
    <p:sldId id="261" r:id="rId11"/>
    <p:sldId id="263" r:id="rId12"/>
    <p:sldId id="262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010400" cy="4267199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>Are these words. . . </a:t>
            </a: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4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grin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smile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8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apple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juice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5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house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home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33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inside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outside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7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391400" cy="4267199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Lulu" panose="02000603000000000000" pitchFamily="2" charset="0"/>
                <a:ea typeface="Lulu" panose="02000603000000000000" pitchFamily="2" charset="0"/>
              </a:rPr>
              <a:t>Did you know if those </a:t>
            </a:r>
            <a:r>
              <a:rPr lang="en-US" sz="7200" smtClean="0">
                <a:latin typeface="Lulu" panose="02000603000000000000" pitchFamily="2" charset="0"/>
                <a:ea typeface="Lulu" panose="02000603000000000000" pitchFamily="2" charset="0"/>
              </a:rPr>
              <a:t>words </a:t>
            </a:r>
            <a:br>
              <a:rPr lang="en-US" sz="7200" smtClean="0">
                <a:latin typeface="Lulu" panose="02000603000000000000" pitchFamily="2" charset="0"/>
                <a:ea typeface="Lulu" panose="02000603000000000000" pitchFamily="2" charset="0"/>
              </a:rPr>
            </a:br>
            <a:r>
              <a:rPr lang="en-US" sz="7200" smtClean="0">
                <a:latin typeface="Lulu" panose="02000603000000000000" pitchFamily="2" charset="0"/>
                <a:ea typeface="Lulu" panose="02000603000000000000" pitchFamily="2" charset="0"/>
              </a:rPr>
              <a:t>were</a:t>
            </a:r>
            <a:r>
              <a:rPr lang="en-US" sz="7200" dirty="0" smtClean="0">
                <a:latin typeface="Lulu" panose="02000603000000000000" pitchFamily="2" charset="0"/>
                <a:ea typeface="Lulu" panose="02000603000000000000" pitchFamily="2" charset="0"/>
              </a:rPr>
              <a:t>. . .</a:t>
            </a:r>
            <a:endParaRPr lang="en-US" sz="72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9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Antonyms 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6418" y="2590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Algerian" panose="04020705040A02060702" pitchFamily="82" charset="0"/>
              </a:rPr>
              <a:t>or 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1836" y="4087091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Not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2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Antonyms 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6418" y="2590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Algerian" panose="04020705040A02060702" pitchFamily="82" charset="0"/>
              </a:rPr>
              <a:t>or 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1836" y="4087091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Not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5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up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down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1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left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right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4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blue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red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0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happy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sad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up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down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1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day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night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4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laugh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giggle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9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</TotalTime>
  <Words>29</Words>
  <Application>Microsoft Office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Are these words. . . </vt:lpstr>
      <vt:lpstr>Antonyms </vt:lpstr>
      <vt:lpstr>up down </vt:lpstr>
      <vt:lpstr>left right </vt:lpstr>
      <vt:lpstr>blue red </vt:lpstr>
      <vt:lpstr>happy sad </vt:lpstr>
      <vt:lpstr>up down </vt:lpstr>
      <vt:lpstr>day night </vt:lpstr>
      <vt:lpstr>laugh giggle </vt:lpstr>
      <vt:lpstr>grin smile </vt:lpstr>
      <vt:lpstr>apple juice </vt:lpstr>
      <vt:lpstr>house home </vt:lpstr>
      <vt:lpstr>inside outside </vt:lpstr>
      <vt:lpstr>Did you know if those words  were. . .</vt:lpstr>
      <vt:lpstr>Antonyms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these words. . .</dc:title>
  <dc:creator>Amber Ploutz</dc:creator>
  <cp:lastModifiedBy>Amber Ploutz</cp:lastModifiedBy>
  <cp:revision>2</cp:revision>
  <dcterms:created xsi:type="dcterms:W3CDTF">2013-11-06T11:50:20Z</dcterms:created>
  <dcterms:modified xsi:type="dcterms:W3CDTF">2013-11-06T12:07:16Z</dcterms:modified>
</cp:coreProperties>
</file>