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8" r:id="rId6"/>
    <p:sldId id="267" r:id="rId7"/>
    <p:sldId id="266" r:id="rId8"/>
    <p:sldId id="265" r:id="rId9"/>
    <p:sldId id="264" r:id="rId10"/>
    <p:sldId id="261" r:id="rId11"/>
    <p:sldId id="263" r:id="rId12"/>
    <p:sldId id="262" r:id="rId13"/>
    <p:sldId id="260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3A5B476C-C55A-4A73-8C88-66F42231D195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C436D83E-6367-4C47-AC0A-90ADABF55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476C-C55A-4A73-8C88-66F42231D195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D83E-6367-4C47-AC0A-90ADABF55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476C-C55A-4A73-8C88-66F42231D195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D83E-6367-4C47-AC0A-90ADABF55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476C-C55A-4A73-8C88-66F42231D195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D83E-6367-4C47-AC0A-90ADABF55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476C-C55A-4A73-8C88-66F42231D195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D83E-6367-4C47-AC0A-90ADABF55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476C-C55A-4A73-8C88-66F42231D195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D83E-6367-4C47-AC0A-90ADABF5562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476C-C55A-4A73-8C88-66F42231D195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D83E-6367-4C47-AC0A-90ADABF5562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476C-C55A-4A73-8C88-66F42231D195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D83E-6367-4C47-AC0A-90ADABF55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476C-C55A-4A73-8C88-66F42231D195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D83E-6367-4C47-AC0A-90ADABF55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3A5B476C-C55A-4A73-8C88-66F42231D195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C436D83E-6367-4C47-AC0A-90ADABF55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3A5B476C-C55A-4A73-8C88-66F42231D195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C436D83E-6367-4C47-AC0A-90ADABF55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A5B476C-C55A-4A73-8C88-66F42231D195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436D83E-6367-4C47-AC0A-90ADABF556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143000"/>
            <a:ext cx="7010400" cy="4267199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Lulu" panose="02000603000000000000" pitchFamily="2" charset="0"/>
                <a:ea typeface="Lulu" panose="02000603000000000000" pitchFamily="2" charset="0"/>
              </a:rPr>
              <a:t>Are these words. . . </a:t>
            </a:r>
            <a:endParaRPr lang="en-US" sz="9600" dirty="0">
              <a:latin typeface="Lulu" panose="02000603000000000000" pitchFamily="2" charset="0"/>
              <a:ea typeface="Lulu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040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219200"/>
            <a:ext cx="6965245" cy="5126018"/>
          </a:xfrm>
        </p:spPr>
        <p:txBody>
          <a:bodyPr>
            <a:normAutofit fontScale="90000"/>
          </a:bodyPr>
          <a:lstStyle/>
          <a:p>
            <a:r>
              <a:rPr lang="en-US" sz="12800" dirty="0" smtClean="0">
                <a:solidFill>
                  <a:schemeClr val="tx2">
                    <a:lumMod val="75000"/>
                  </a:schemeClr>
                </a:solidFill>
                <a:latin typeface="CharliePrint" panose="02000603000000000000" pitchFamily="2" charset="0"/>
                <a:ea typeface="CharliePrint" panose="02000603000000000000" pitchFamily="2" charset="0"/>
              </a:rPr>
              <a:t>hot</a:t>
            </a:r>
            <a:r>
              <a:rPr lang="en-US" sz="12800" dirty="0" smtClean="0">
                <a:latin typeface="CharliePrint" panose="02000603000000000000" pitchFamily="2" charset="0"/>
                <a:ea typeface="CharliePrint" panose="02000603000000000000" pitchFamily="2" charset="0"/>
              </a:rPr>
              <a:t/>
            </a:r>
            <a:br>
              <a:rPr lang="en-US" sz="12800" dirty="0" smtClean="0">
                <a:latin typeface="CharliePrint" panose="02000603000000000000" pitchFamily="2" charset="0"/>
                <a:ea typeface="CharliePrint" panose="02000603000000000000" pitchFamily="2" charset="0"/>
              </a:rPr>
            </a:br>
            <a:r>
              <a:rPr lang="en-US" sz="12800" dirty="0" smtClean="0">
                <a:solidFill>
                  <a:schemeClr val="accent2">
                    <a:lumMod val="75000"/>
                  </a:schemeClr>
                </a:solidFill>
                <a:latin typeface="CharliePrint" panose="02000603000000000000" pitchFamily="2" charset="0"/>
                <a:ea typeface="CharliePrint" panose="02000603000000000000" pitchFamily="2" charset="0"/>
              </a:rPr>
              <a:t>cold</a:t>
            </a:r>
            <a:r>
              <a:rPr lang="en-US" sz="9600" dirty="0" smtClean="0">
                <a:latin typeface="Lulu" panose="02000603000000000000" pitchFamily="2" charset="0"/>
                <a:ea typeface="Lulu" panose="02000603000000000000" pitchFamily="2" charset="0"/>
              </a:rPr>
              <a:t/>
            </a:r>
            <a:br>
              <a:rPr lang="en-US" sz="9600" dirty="0" smtClean="0">
                <a:latin typeface="Lulu" panose="02000603000000000000" pitchFamily="2" charset="0"/>
                <a:ea typeface="Lulu" panose="02000603000000000000" pitchFamily="2" charset="0"/>
              </a:rPr>
            </a:br>
            <a:endParaRPr lang="en-US" sz="9600" dirty="0">
              <a:latin typeface="Lulu" panose="02000603000000000000" pitchFamily="2" charset="0"/>
              <a:ea typeface="Lulu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983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219200"/>
            <a:ext cx="6965245" cy="5126018"/>
          </a:xfrm>
        </p:spPr>
        <p:txBody>
          <a:bodyPr>
            <a:normAutofit fontScale="90000"/>
          </a:bodyPr>
          <a:lstStyle/>
          <a:p>
            <a:r>
              <a:rPr lang="en-US" sz="12800" dirty="0" smtClean="0">
                <a:solidFill>
                  <a:schemeClr val="tx2">
                    <a:lumMod val="75000"/>
                  </a:schemeClr>
                </a:solidFill>
                <a:latin typeface="CharliePrint" panose="02000603000000000000" pitchFamily="2" charset="0"/>
                <a:ea typeface="CharliePrint" panose="02000603000000000000" pitchFamily="2" charset="0"/>
              </a:rPr>
              <a:t>empty</a:t>
            </a:r>
            <a:r>
              <a:rPr lang="en-US" sz="12800" dirty="0" smtClean="0">
                <a:latin typeface="CharliePrint" panose="02000603000000000000" pitchFamily="2" charset="0"/>
                <a:ea typeface="CharliePrint" panose="02000603000000000000" pitchFamily="2" charset="0"/>
              </a:rPr>
              <a:t/>
            </a:r>
            <a:br>
              <a:rPr lang="en-US" sz="12800" dirty="0" smtClean="0">
                <a:latin typeface="CharliePrint" panose="02000603000000000000" pitchFamily="2" charset="0"/>
                <a:ea typeface="CharliePrint" panose="02000603000000000000" pitchFamily="2" charset="0"/>
              </a:rPr>
            </a:br>
            <a:r>
              <a:rPr lang="en-US" sz="12800" dirty="0" smtClean="0">
                <a:solidFill>
                  <a:schemeClr val="accent2">
                    <a:lumMod val="75000"/>
                  </a:schemeClr>
                </a:solidFill>
                <a:latin typeface="CharliePrint" panose="02000603000000000000" pitchFamily="2" charset="0"/>
                <a:ea typeface="CharliePrint" panose="02000603000000000000" pitchFamily="2" charset="0"/>
              </a:rPr>
              <a:t>full</a:t>
            </a:r>
            <a:r>
              <a:rPr lang="en-US" sz="9600" dirty="0" smtClean="0">
                <a:latin typeface="Lulu" panose="02000603000000000000" pitchFamily="2" charset="0"/>
                <a:ea typeface="Lulu" panose="02000603000000000000" pitchFamily="2" charset="0"/>
              </a:rPr>
              <a:t/>
            </a:r>
            <a:br>
              <a:rPr lang="en-US" sz="9600" dirty="0" smtClean="0">
                <a:latin typeface="Lulu" panose="02000603000000000000" pitchFamily="2" charset="0"/>
                <a:ea typeface="Lulu" panose="02000603000000000000" pitchFamily="2" charset="0"/>
              </a:rPr>
            </a:br>
            <a:endParaRPr lang="en-US" sz="9600" dirty="0">
              <a:latin typeface="Lulu" panose="02000603000000000000" pitchFamily="2" charset="0"/>
              <a:ea typeface="Lulu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359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219200"/>
            <a:ext cx="6965245" cy="5126018"/>
          </a:xfrm>
        </p:spPr>
        <p:txBody>
          <a:bodyPr>
            <a:normAutofit fontScale="90000"/>
          </a:bodyPr>
          <a:lstStyle/>
          <a:p>
            <a:r>
              <a:rPr lang="en-US" sz="12800" dirty="0" smtClean="0">
                <a:solidFill>
                  <a:schemeClr val="tx2">
                    <a:lumMod val="75000"/>
                  </a:schemeClr>
                </a:solidFill>
                <a:latin typeface="CharliePrint" panose="02000603000000000000" pitchFamily="2" charset="0"/>
                <a:ea typeface="CharliePrint" panose="02000603000000000000" pitchFamily="2" charset="0"/>
              </a:rPr>
              <a:t>wet</a:t>
            </a:r>
            <a:r>
              <a:rPr lang="en-US" sz="12800" dirty="0" smtClean="0">
                <a:latin typeface="CharliePrint" panose="02000603000000000000" pitchFamily="2" charset="0"/>
                <a:ea typeface="CharliePrint" panose="02000603000000000000" pitchFamily="2" charset="0"/>
              </a:rPr>
              <a:t/>
            </a:r>
            <a:br>
              <a:rPr lang="en-US" sz="12800" dirty="0" smtClean="0">
                <a:latin typeface="CharliePrint" panose="02000603000000000000" pitchFamily="2" charset="0"/>
                <a:ea typeface="CharliePrint" panose="02000603000000000000" pitchFamily="2" charset="0"/>
              </a:rPr>
            </a:br>
            <a:r>
              <a:rPr lang="en-US" sz="12800" dirty="0" smtClean="0">
                <a:solidFill>
                  <a:schemeClr val="accent2">
                    <a:lumMod val="75000"/>
                  </a:schemeClr>
                </a:solidFill>
                <a:latin typeface="CharliePrint" panose="02000603000000000000" pitchFamily="2" charset="0"/>
                <a:ea typeface="CharliePrint" panose="02000603000000000000" pitchFamily="2" charset="0"/>
              </a:rPr>
              <a:t>dry</a:t>
            </a:r>
            <a:r>
              <a:rPr lang="en-US" sz="9600" dirty="0" smtClean="0">
                <a:latin typeface="Lulu" panose="02000603000000000000" pitchFamily="2" charset="0"/>
                <a:ea typeface="Lulu" panose="02000603000000000000" pitchFamily="2" charset="0"/>
              </a:rPr>
              <a:t/>
            </a:r>
            <a:br>
              <a:rPr lang="en-US" sz="9600" dirty="0" smtClean="0">
                <a:latin typeface="Lulu" panose="02000603000000000000" pitchFamily="2" charset="0"/>
                <a:ea typeface="Lulu" panose="02000603000000000000" pitchFamily="2" charset="0"/>
              </a:rPr>
            </a:br>
            <a:endParaRPr lang="en-US" sz="9600" dirty="0">
              <a:latin typeface="Lulu" panose="02000603000000000000" pitchFamily="2" charset="0"/>
              <a:ea typeface="Lulu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033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219200"/>
            <a:ext cx="6965245" cy="5126018"/>
          </a:xfrm>
        </p:spPr>
        <p:txBody>
          <a:bodyPr>
            <a:normAutofit fontScale="90000"/>
          </a:bodyPr>
          <a:lstStyle/>
          <a:p>
            <a:r>
              <a:rPr lang="en-US" sz="12800" dirty="0" smtClean="0">
                <a:solidFill>
                  <a:schemeClr val="tx2">
                    <a:lumMod val="75000"/>
                  </a:schemeClr>
                </a:solidFill>
                <a:latin typeface="CharliePrint" panose="02000603000000000000" pitchFamily="2" charset="0"/>
                <a:ea typeface="CharliePrint" panose="02000603000000000000" pitchFamily="2" charset="0"/>
              </a:rPr>
              <a:t>day</a:t>
            </a:r>
            <a:r>
              <a:rPr lang="en-US" sz="12800" dirty="0" smtClean="0">
                <a:latin typeface="CharliePrint" panose="02000603000000000000" pitchFamily="2" charset="0"/>
                <a:ea typeface="CharliePrint" panose="02000603000000000000" pitchFamily="2" charset="0"/>
              </a:rPr>
              <a:t/>
            </a:r>
            <a:br>
              <a:rPr lang="en-US" sz="12800" dirty="0" smtClean="0">
                <a:latin typeface="CharliePrint" panose="02000603000000000000" pitchFamily="2" charset="0"/>
                <a:ea typeface="CharliePrint" panose="02000603000000000000" pitchFamily="2" charset="0"/>
              </a:rPr>
            </a:br>
            <a:r>
              <a:rPr lang="en-US" sz="12800" dirty="0" smtClean="0">
                <a:solidFill>
                  <a:schemeClr val="accent2">
                    <a:lumMod val="75000"/>
                  </a:schemeClr>
                </a:solidFill>
                <a:latin typeface="CharliePrint" panose="02000603000000000000" pitchFamily="2" charset="0"/>
                <a:ea typeface="CharliePrint" panose="02000603000000000000" pitchFamily="2" charset="0"/>
              </a:rPr>
              <a:t>night</a:t>
            </a:r>
            <a:r>
              <a:rPr lang="en-US" sz="9600" dirty="0" smtClean="0">
                <a:latin typeface="Lulu" panose="02000603000000000000" pitchFamily="2" charset="0"/>
                <a:ea typeface="Lulu" panose="02000603000000000000" pitchFamily="2" charset="0"/>
              </a:rPr>
              <a:t/>
            </a:r>
            <a:br>
              <a:rPr lang="en-US" sz="9600" dirty="0" smtClean="0">
                <a:latin typeface="Lulu" panose="02000603000000000000" pitchFamily="2" charset="0"/>
                <a:ea typeface="Lulu" panose="02000603000000000000" pitchFamily="2" charset="0"/>
              </a:rPr>
            </a:br>
            <a:endParaRPr lang="en-US" sz="9600" dirty="0">
              <a:latin typeface="Lulu" panose="02000603000000000000" pitchFamily="2" charset="0"/>
              <a:ea typeface="Lulu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577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43000"/>
            <a:ext cx="7391400" cy="4267199"/>
          </a:xfrm>
        </p:spPr>
        <p:txBody>
          <a:bodyPr>
            <a:noAutofit/>
          </a:bodyPr>
          <a:lstStyle/>
          <a:p>
            <a:r>
              <a:rPr lang="en-US" sz="7200" dirty="0" smtClean="0">
                <a:latin typeface="Lulu" panose="02000603000000000000" pitchFamily="2" charset="0"/>
                <a:ea typeface="Lulu" panose="02000603000000000000" pitchFamily="2" charset="0"/>
              </a:rPr>
              <a:t>Did you know if those words </a:t>
            </a:r>
            <a:br>
              <a:rPr lang="en-US" sz="7200" dirty="0" smtClean="0">
                <a:latin typeface="Lulu" panose="02000603000000000000" pitchFamily="2" charset="0"/>
                <a:ea typeface="Lulu" panose="02000603000000000000" pitchFamily="2" charset="0"/>
              </a:rPr>
            </a:br>
            <a:r>
              <a:rPr lang="en-US" sz="7200" dirty="0" smtClean="0">
                <a:latin typeface="Lulu" panose="02000603000000000000" pitchFamily="2" charset="0"/>
                <a:ea typeface="Lulu" panose="02000603000000000000" pitchFamily="2" charset="0"/>
              </a:rPr>
              <a:t>were. . .</a:t>
            </a:r>
            <a:endParaRPr lang="en-US" sz="7200" dirty="0">
              <a:latin typeface="Lulu" panose="02000603000000000000" pitchFamily="2" charset="0"/>
              <a:ea typeface="Lulu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394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2362200"/>
          </a:xfrm>
        </p:spPr>
        <p:txBody>
          <a:bodyPr>
            <a:normAutofit/>
          </a:bodyPr>
          <a:lstStyle/>
          <a:p>
            <a:r>
              <a:rPr lang="en-US" sz="8800" dirty="0" smtClean="0">
                <a:latin typeface="Lulu" panose="02000603000000000000" pitchFamily="2" charset="0"/>
                <a:ea typeface="Lulu" panose="02000603000000000000" pitchFamily="2" charset="0"/>
              </a:rPr>
              <a:t>Antonyms </a:t>
            </a:r>
            <a:endParaRPr lang="en-US" sz="8800" dirty="0">
              <a:latin typeface="Lulu" panose="02000603000000000000" pitchFamily="2" charset="0"/>
              <a:ea typeface="Lulu" panose="02000603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36418" y="2590800"/>
            <a:ext cx="8229600" cy="2362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dirty="0" smtClean="0">
                <a:latin typeface="Algerian" panose="04020705040A02060702" pitchFamily="82" charset="0"/>
              </a:rPr>
              <a:t>or </a:t>
            </a:r>
            <a:endParaRPr lang="en-US" sz="8800" dirty="0">
              <a:latin typeface="Algerian" panose="04020705040A02060702" pitchFamily="8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91836" y="4087091"/>
            <a:ext cx="8229600" cy="2362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dirty="0" smtClean="0">
                <a:latin typeface="Lulu" panose="02000603000000000000" pitchFamily="2" charset="0"/>
                <a:ea typeface="Lulu" panose="02000603000000000000" pitchFamily="2" charset="0"/>
              </a:rPr>
              <a:t>Not</a:t>
            </a:r>
            <a:endParaRPr lang="en-US" sz="8800" dirty="0">
              <a:latin typeface="Lulu" panose="02000603000000000000" pitchFamily="2" charset="0"/>
              <a:ea typeface="Lulu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727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2362200"/>
          </a:xfrm>
        </p:spPr>
        <p:txBody>
          <a:bodyPr>
            <a:normAutofit/>
          </a:bodyPr>
          <a:lstStyle/>
          <a:p>
            <a:r>
              <a:rPr lang="en-US" sz="8800" dirty="0" smtClean="0">
                <a:latin typeface="Lulu" panose="02000603000000000000" pitchFamily="2" charset="0"/>
                <a:ea typeface="Lulu" panose="02000603000000000000" pitchFamily="2" charset="0"/>
              </a:rPr>
              <a:t>Antonyms </a:t>
            </a:r>
            <a:endParaRPr lang="en-US" sz="8800" dirty="0">
              <a:latin typeface="Lulu" panose="02000603000000000000" pitchFamily="2" charset="0"/>
              <a:ea typeface="Lulu" panose="02000603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36418" y="2590800"/>
            <a:ext cx="8229600" cy="2362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dirty="0" smtClean="0">
                <a:latin typeface="Algerian" panose="04020705040A02060702" pitchFamily="82" charset="0"/>
              </a:rPr>
              <a:t>or </a:t>
            </a:r>
            <a:endParaRPr lang="en-US" sz="8800" dirty="0">
              <a:latin typeface="Algerian" panose="04020705040A02060702" pitchFamily="8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91836" y="4087091"/>
            <a:ext cx="8229600" cy="2362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dirty="0" smtClean="0">
                <a:latin typeface="Lulu" panose="02000603000000000000" pitchFamily="2" charset="0"/>
                <a:ea typeface="Lulu" panose="02000603000000000000" pitchFamily="2" charset="0"/>
              </a:rPr>
              <a:t>Not</a:t>
            </a:r>
            <a:endParaRPr lang="en-US" sz="8800" dirty="0">
              <a:latin typeface="Lulu" panose="02000603000000000000" pitchFamily="2" charset="0"/>
              <a:ea typeface="Lulu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959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219200"/>
            <a:ext cx="6965245" cy="5126018"/>
          </a:xfrm>
        </p:spPr>
        <p:txBody>
          <a:bodyPr>
            <a:normAutofit fontScale="90000"/>
          </a:bodyPr>
          <a:lstStyle/>
          <a:p>
            <a:r>
              <a:rPr lang="en-US" sz="12800" dirty="0" smtClean="0">
                <a:solidFill>
                  <a:schemeClr val="tx2">
                    <a:lumMod val="75000"/>
                  </a:schemeClr>
                </a:solidFill>
                <a:latin typeface="CharliePrint" panose="02000603000000000000" pitchFamily="2" charset="0"/>
                <a:ea typeface="CharliePrint" panose="02000603000000000000" pitchFamily="2" charset="0"/>
              </a:rPr>
              <a:t>happy</a:t>
            </a:r>
            <a:r>
              <a:rPr lang="en-US" sz="12800" dirty="0" smtClean="0">
                <a:latin typeface="CharliePrint" panose="02000603000000000000" pitchFamily="2" charset="0"/>
                <a:ea typeface="CharliePrint" panose="02000603000000000000" pitchFamily="2" charset="0"/>
              </a:rPr>
              <a:t/>
            </a:r>
            <a:br>
              <a:rPr lang="en-US" sz="12800" dirty="0" smtClean="0">
                <a:latin typeface="CharliePrint" panose="02000603000000000000" pitchFamily="2" charset="0"/>
                <a:ea typeface="CharliePrint" panose="02000603000000000000" pitchFamily="2" charset="0"/>
              </a:rPr>
            </a:br>
            <a:r>
              <a:rPr lang="en-US" sz="12800" dirty="0" smtClean="0">
                <a:solidFill>
                  <a:schemeClr val="accent2">
                    <a:lumMod val="75000"/>
                  </a:schemeClr>
                </a:solidFill>
                <a:latin typeface="CharliePrint" panose="02000603000000000000" pitchFamily="2" charset="0"/>
                <a:ea typeface="CharliePrint" panose="02000603000000000000" pitchFamily="2" charset="0"/>
              </a:rPr>
              <a:t>sad</a:t>
            </a:r>
            <a:r>
              <a:rPr lang="en-US" sz="9600" dirty="0" smtClean="0">
                <a:latin typeface="Lulu" panose="02000603000000000000" pitchFamily="2" charset="0"/>
                <a:ea typeface="Lulu" panose="02000603000000000000" pitchFamily="2" charset="0"/>
              </a:rPr>
              <a:t/>
            </a:r>
            <a:br>
              <a:rPr lang="en-US" sz="9600" dirty="0" smtClean="0">
                <a:latin typeface="Lulu" panose="02000603000000000000" pitchFamily="2" charset="0"/>
                <a:ea typeface="Lulu" panose="02000603000000000000" pitchFamily="2" charset="0"/>
              </a:rPr>
            </a:br>
            <a:endParaRPr lang="en-US" sz="9600" dirty="0">
              <a:latin typeface="Lulu" panose="02000603000000000000" pitchFamily="2" charset="0"/>
              <a:ea typeface="Lulu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910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219200"/>
            <a:ext cx="6965245" cy="5126018"/>
          </a:xfrm>
        </p:spPr>
        <p:txBody>
          <a:bodyPr>
            <a:normAutofit fontScale="90000"/>
          </a:bodyPr>
          <a:lstStyle/>
          <a:p>
            <a:r>
              <a:rPr lang="en-US" sz="12800" dirty="0" smtClean="0">
                <a:solidFill>
                  <a:schemeClr val="tx2">
                    <a:lumMod val="75000"/>
                  </a:schemeClr>
                </a:solidFill>
                <a:latin typeface="CharliePrint" panose="02000603000000000000" pitchFamily="2" charset="0"/>
                <a:ea typeface="CharliePrint" panose="02000603000000000000" pitchFamily="2" charset="0"/>
              </a:rPr>
              <a:t>sleepy</a:t>
            </a:r>
            <a:r>
              <a:rPr lang="en-US" sz="12800" dirty="0" smtClean="0">
                <a:latin typeface="CharliePrint" panose="02000603000000000000" pitchFamily="2" charset="0"/>
                <a:ea typeface="CharliePrint" panose="02000603000000000000" pitchFamily="2" charset="0"/>
              </a:rPr>
              <a:t/>
            </a:r>
            <a:br>
              <a:rPr lang="en-US" sz="12800" dirty="0" smtClean="0">
                <a:latin typeface="CharliePrint" panose="02000603000000000000" pitchFamily="2" charset="0"/>
                <a:ea typeface="CharliePrint" panose="02000603000000000000" pitchFamily="2" charset="0"/>
              </a:rPr>
            </a:br>
            <a:r>
              <a:rPr lang="en-US" sz="12800" dirty="0" smtClean="0">
                <a:solidFill>
                  <a:schemeClr val="accent2">
                    <a:lumMod val="75000"/>
                  </a:schemeClr>
                </a:solidFill>
                <a:latin typeface="CharliePrint" panose="02000603000000000000" pitchFamily="2" charset="0"/>
                <a:ea typeface="CharliePrint" panose="02000603000000000000" pitchFamily="2" charset="0"/>
              </a:rPr>
              <a:t>tired</a:t>
            </a:r>
            <a:r>
              <a:rPr lang="en-US" sz="9600" dirty="0" smtClean="0">
                <a:latin typeface="Lulu" panose="02000603000000000000" pitchFamily="2" charset="0"/>
                <a:ea typeface="Lulu" panose="02000603000000000000" pitchFamily="2" charset="0"/>
              </a:rPr>
              <a:t/>
            </a:r>
            <a:br>
              <a:rPr lang="en-US" sz="9600" dirty="0" smtClean="0">
                <a:latin typeface="Lulu" panose="02000603000000000000" pitchFamily="2" charset="0"/>
                <a:ea typeface="Lulu" panose="02000603000000000000" pitchFamily="2" charset="0"/>
              </a:rPr>
            </a:br>
            <a:endParaRPr lang="en-US" sz="9600" dirty="0">
              <a:latin typeface="Lulu" panose="02000603000000000000" pitchFamily="2" charset="0"/>
              <a:ea typeface="Lulu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947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219200"/>
            <a:ext cx="6965245" cy="5126018"/>
          </a:xfrm>
        </p:spPr>
        <p:txBody>
          <a:bodyPr>
            <a:normAutofit fontScale="90000"/>
          </a:bodyPr>
          <a:lstStyle/>
          <a:p>
            <a:r>
              <a:rPr lang="en-US" sz="12800" dirty="0" smtClean="0">
                <a:solidFill>
                  <a:schemeClr val="tx2">
                    <a:lumMod val="75000"/>
                  </a:schemeClr>
                </a:solidFill>
                <a:latin typeface="CharliePrint" panose="02000603000000000000" pitchFamily="2" charset="0"/>
                <a:ea typeface="CharliePrint" panose="02000603000000000000" pitchFamily="2" charset="0"/>
              </a:rPr>
              <a:t>heavy</a:t>
            </a:r>
            <a:r>
              <a:rPr lang="en-US" sz="12800" dirty="0" smtClean="0">
                <a:latin typeface="CharliePrint" panose="02000603000000000000" pitchFamily="2" charset="0"/>
                <a:ea typeface="CharliePrint" panose="02000603000000000000" pitchFamily="2" charset="0"/>
              </a:rPr>
              <a:t/>
            </a:r>
            <a:br>
              <a:rPr lang="en-US" sz="12800" dirty="0" smtClean="0">
                <a:latin typeface="CharliePrint" panose="02000603000000000000" pitchFamily="2" charset="0"/>
                <a:ea typeface="CharliePrint" panose="02000603000000000000" pitchFamily="2" charset="0"/>
              </a:rPr>
            </a:br>
            <a:r>
              <a:rPr lang="en-US" sz="12800" dirty="0" smtClean="0">
                <a:solidFill>
                  <a:schemeClr val="accent2">
                    <a:lumMod val="75000"/>
                  </a:schemeClr>
                </a:solidFill>
                <a:latin typeface="CharliePrint" panose="02000603000000000000" pitchFamily="2" charset="0"/>
                <a:ea typeface="CharliePrint" panose="02000603000000000000" pitchFamily="2" charset="0"/>
              </a:rPr>
              <a:t>light</a:t>
            </a:r>
            <a:r>
              <a:rPr lang="en-US" sz="9600" dirty="0" smtClean="0">
                <a:latin typeface="Lulu" panose="02000603000000000000" pitchFamily="2" charset="0"/>
                <a:ea typeface="Lulu" panose="02000603000000000000" pitchFamily="2" charset="0"/>
              </a:rPr>
              <a:t/>
            </a:r>
            <a:br>
              <a:rPr lang="en-US" sz="9600" dirty="0" smtClean="0">
                <a:latin typeface="Lulu" panose="02000603000000000000" pitchFamily="2" charset="0"/>
                <a:ea typeface="Lulu" panose="02000603000000000000" pitchFamily="2" charset="0"/>
              </a:rPr>
            </a:br>
            <a:endParaRPr lang="en-US" sz="9600" dirty="0">
              <a:latin typeface="Lulu" panose="02000603000000000000" pitchFamily="2" charset="0"/>
              <a:ea typeface="Lulu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604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219200"/>
            <a:ext cx="6965245" cy="5126018"/>
          </a:xfrm>
        </p:spPr>
        <p:txBody>
          <a:bodyPr>
            <a:normAutofit fontScale="90000"/>
          </a:bodyPr>
          <a:lstStyle/>
          <a:p>
            <a:r>
              <a:rPr lang="en-US" sz="12800" dirty="0" smtClean="0">
                <a:solidFill>
                  <a:schemeClr val="tx2">
                    <a:lumMod val="75000"/>
                  </a:schemeClr>
                </a:solidFill>
                <a:latin typeface="CharliePrint" panose="02000603000000000000" pitchFamily="2" charset="0"/>
                <a:ea typeface="CharliePrint" panose="02000603000000000000" pitchFamily="2" charset="0"/>
              </a:rPr>
              <a:t>clean</a:t>
            </a:r>
            <a:r>
              <a:rPr lang="en-US" sz="12800" dirty="0" smtClean="0">
                <a:latin typeface="CharliePrint" panose="02000603000000000000" pitchFamily="2" charset="0"/>
                <a:ea typeface="CharliePrint" panose="02000603000000000000" pitchFamily="2" charset="0"/>
              </a:rPr>
              <a:t/>
            </a:r>
            <a:br>
              <a:rPr lang="en-US" sz="12800" dirty="0" smtClean="0">
                <a:latin typeface="CharliePrint" panose="02000603000000000000" pitchFamily="2" charset="0"/>
                <a:ea typeface="CharliePrint" panose="02000603000000000000" pitchFamily="2" charset="0"/>
              </a:rPr>
            </a:br>
            <a:r>
              <a:rPr lang="en-US" sz="12800" dirty="0" smtClean="0">
                <a:solidFill>
                  <a:schemeClr val="accent2">
                    <a:lumMod val="75000"/>
                  </a:schemeClr>
                </a:solidFill>
                <a:latin typeface="CharliePrint" panose="02000603000000000000" pitchFamily="2" charset="0"/>
                <a:ea typeface="CharliePrint" panose="02000603000000000000" pitchFamily="2" charset="0"/>
              </a:rPr>
              <a:t>tidy</a:t>
            </a:r>
            <a:r>
              <a:rPr lang="en-US" sz="9600" dirty="0" smtClean="0">
                <a:latin typeface="Lulu" panose="02000603000000000000" pitchFamily="2" charset="0"/>
                <a:ea typeface="Lulu" panose="02000603000000000000" pitchFamily="2" charset="0"/>
              </a:rPr>
              <a:t/>
            </a:r>
            <a:br>
              <a:rPr lang="en-US" sz="9600" dirty="0" smtClean="0">
                <a:latin typeface="Lulu" panose="02000603000000000000" pitchFamily="2" charset="0"/>
                <a:ea typeface="Lulu" panose="02000603000000000000" pitchFamily="2" charset="0"/>
              </a:rPr>
            </a:br>
            <a:endParaRPr lang="en-US" sz="9600" dirty="0">
              <a:latin typeface="Lulu" panose="02000603000000000000" pitchFamily="2" charset="0"/>
              <a:ea typeface="Lulu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456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219200"/>
            <a:ext cx="6965245" cy="5126018"/>
          </a:xfrm>
        </p:spPr>
        <p:txBody>
          <a:bodyPr>
            <a:normAutofit fontScale="90000"/>
          </a:bodyPr>
          <a:lstStyle/>
          <a:p>
            <a:r>
              <a:rPr lang="en-US" sz="12800" dirty="0" smtClean="0">
                <a:solidFill>
                  <a:schemeClr val="tx2">
                    <a:lumMod val="75000"/>
                  </a:schemeClr>
                </a:solidFill>
                <a:latin typeface="CharliePrint" panose="02000603000000000000" pitchFamily="2" charset="0"/>
                <a:ea typeface="CharliePrint" panose="02000603000000000000" pitchFamily="2" charset="0"/>
              </a:rPr>
              <a:t>up</a:t>
            </a:r>
            <a:r>
              <a:rPr lang="en-US" sz="12800" dirty="0" smtClean="0">
                <a:latin typeface="CharliePrint" panose="02000603000000000000" pitchFamily="2" charset="0"/>
                <a:ea typeface="CharliePrint" panose="02000603000000000000" pitchFamily="2" charset="0"/>
              </a:rPr>
              <a:t/>
            </a:r>
            <a:br>
              <a:rPr lang="en-US" sz="12800" dirty="0" smtClean="0">
                <a:latin typeface="CharliePrint" panose="02000603000000000000" pitchFamily="2" charset="0"/>
                <a:ea typeface="CharliePrint" panose="02000603000000000000" pitchFamily="2" charset="0"/>
              </a:rPr>
            </a:br>
            <a:r>
              <a:rPr lang="en-US" sz="12800" dirty="0" smtClean="0">
                <a:solidFill>
                  <a:schemeClr val="accent2">
                    <a:lumMod val="75000"/>
                  </a:schemeClr>
                </a:solidFill>
                <a:latin typeface="CharliePrint" panose="02000603000000000000" pitchFamily="2" charset="0"/>
                <a:ea typeface="CharliePrint" panose="02000603000000000000" pitchFamily="2" charset="0"/>
              </a:rPr>
              <a:t>down</a:t>
            </a:r>
            <a:r>
              <a:rPr lang="en-US" sz="9600" dirty="0" smtClean="0">
                <a:latin typeface="Lulu" panose="02000603000000000000" pitchFamily="2" charset="0"/>
                <a:ea typeface="Lulu" panose="02000603000000000000" pitchFamily="2" charset="0"/>
              </a:rPr>
              <a:t/>
            </a:r>
            <a:br>
              <a:rPr lang="en-US" sz="9600" dirty="0" smtClean="0">
                <a:latin typeface="Lulu" panose="02000603000000000000" pitchFamily="2" charset="0"/>
                <a:ea typeface="Lulu" panose="02000603000000000000" pitchFamily="2" charset="0"/>
              </a:rPr>
            </a:br>
            <a:endParaRPr lang="en-US" sz="9600" dirty="0">
              <a:latin typeface="Lulu" panose="02000603000000000000" pitchFamily="2" charset="0"/>
              <a:ea typeface="Lulu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510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219200"/>
            <a:ext cx="6965245" cy="5126018"/>
          </a:xfrm>
        </p:spPr>
        <p:txBody>
          <a:bodyPr>
            <a:normAutofit fontScale="90000"/>
          </a:bodyPr>
          <a:lstStyle/>
          <a:p>
            <a:r>
              <a:rPr lang="en-US" sz="12800" dirty="0" smtClean="0">
                <a:solidFill>
                  <a:schemeClr val="tx2">
                    <a:lumMod val="75000"/>
                  </a:schemeClr>
                </a:solidFill>
                <a:latin typeface="CharliePrint" panose="02000603000000000000" pitchFamily="2" charset="0"/>
                <a:ea typeface="CharliePrint" panose="02000603000000000000" pitchFamily="2" charset="0"/>
              </a:rPr>
              <a:t>gift</a:t>
            </a:r>
            <a:r>
              <a:rPr lang="en-US" sz="12800" dirty="0" smtClean="0">
                <a:latin typeface="CharliePrint" panose="02000603000000000000" pitchFamily="2" charset="0"/>
                <a:ea typeface="CharliePrint" panose="02000603000000000000" pitchFamily="2" charset="0"/>
              </a:rPr>
              <a:t/>
            </a:r>
            <a:br>
              <a:rPr lang="en-US" sz="12800" dirty="0" smtClean="0">
                <a:latin typeface="CharliePrint" panose="02000603000000000000" pitchFamily="2" charset="0"/>
                <a:ea typeface="CharliePrint" panose="02000603000000000000" pitchFamily="2" charset="0"/>
              </a:rPr>
            </a:br>
            <a:r>
              <a:rPr lang="en-US" sz="12800" dirty="0" smtClean="0">
                <a:solidFill>
                  <a:schemeClr val="accent2">
                    <a:lumMod val="75000"/>
                  </a:schemeClr>
                </a:solidFill>
                <a:latin typeface="CharliePrint" panose="02000603000000000000" pitchFamily="2" charset="0"/>
                <a:ea typeface="CharliePrint" panose="02000603000000000000" pitchFamily="2" charset="0"/>
              </a:rPr>
              <a:t>present</a:t>
            </a:r>
            <a:r>
              <a:rPr lang="en-US" sz="9600" dirty="0" smtClean="0">
                <a:latin typeface="Lulu" panose="02000603000000000000" pitchFamily="2" charset="0"/>
                <a:ea typeface="Lulu" panose="02000603000000000000" pitchFamily="2" charset="0"/>
              </a:rPr>
              <a:t/>
            </a:r>
            <a:br>
              <a:rPr lang="en-US" sz="9600" dirty="0" smtClean="0">
                <a:latin typeface="Lulu" panose="02000603000000000000" pitchFamily="2" charset="0"/>
                <a:ea typeface="Lulu" panose="02000603000000000000" pitchFamily="2" charset="0"/>
              </a:rPr>
            </a:br>
            <a:endParaRPr lang="en-US" sz="9600" dirty="0">
              <a:latin typeface="Lulu" panose="02000603000000000000" pitchFamily="2" charset="0"/>
              <a:ea typeface="Lulu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040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219200"/>
            <a:ext cx="6965245" cy="5126018"/>
          </a:xfrm>
        </p:spPr>
        <p:txBody>
          <a:bodyPr>
            <a:normAutofit fontScale="90000"/>
          </a:bodyPr>
          <a:lstStyle/>
          <a:p>
            <a:r>
              <a:rPr lang="en-US" sz="12800" dirty="0" smtClean="0">
                <a:solidFill>
                  <a:schemeClr val="tx2">
                    <a:lumMod val="75000"/>
                  </a:schemeClr>
                </a:solidFill>
                <a:latin typeface="CharliePrint" panose="02000603000000000000" pitchFamily="2" charset="0"/>
                <a:ea typeface="CharliePrint" panose="02000603000000000000" pitchFamily="2" charset="0"/>
              </a:rPr>
              <a:t>sink</a:t>
            </a:r>
            <a:r>
              <a:rPr lang="en-US" sz="12800" dirty="0" smtClean="0">
                <a:latin typeface="CharliePrint" panose="02000603000000000000" pitchFamily="2" charset="0"/>
                <a:ea typeface="CharliePrint" panose="02000603000000000000" pitchFamily="2" charset="0"/>
              </a:rPr>
              <a:t/>
            </a:r>
            <a:br>
              <a:rPr lang="en-US" sz="12800" dirty="0" smtClean="0">
                <a:latin typeface="CharliePrint" panose="02000603000000000000" pitchFamily="2" charset="0"/>
                <a:ea typeface="CharliePrint" panose="02000603000000000000" pitchFamily="2" charset="0"/>
              </a:rPr>
            </a:br>
            <a:r>
              <a:rPr lang="en-US" sz="12800" dirty="0" smtClean="0">
                <a:solidFill>
                  <a:schemeClr val="accent2">
                    <a:lumMod val="75000"/>
                  </a:schemeClr>
                </a:solidFill>
                <a:latin typeface="CharliePrint" panose="02000603000000000000" pitchFamily="2" charset="0"/>
                <a:ea typeface="CharliePrint" panose="02000603000000000000" pitchFamily="2" charset="0"/>
              </a:rPr>
              <a:t>float</a:t>
            </a:r>
            <a:r>
              <a:rPr lang="en-US" sz="9600" dirty="0" smtClean="0">
                <a:latin typeface="Lulu" panose="02000603000000000000" pitchFamily="2" charset="0"/>
                <a:ea typeface="Lulu" panose="02000603000000000000" pitchFamily="2" charset="0"/>
              </a:rPr>
              <a:t/>
            </a:r>
            <a:br>
              <a:rPr lang="en-US" sz="9600" dirty="0" smtClean="0">
                <a:latin typeface="Lulu" panose="02000603000000000000" pitchFamily="2" charset="0"/>
                <a:ea typeface="Lulu" panose="02000603000000000000" pitchFamily="2" charset="0"/>
              </a:rPr>
            </a:br>
            <a:endParaRPr lang="en-US" sz="9600" dirty="0">
              <a:latin typeface="Lulu" panose="02000603000000000000" pitchFamily="2" charset="0"/>
              <a:ea typeface="Lulu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993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24</TotalTime>
  <Words>29</Words>
  <Application>Microsoft Office PowerPoint</Application>
  <PresentationFormat>On-screen Show (4:3)</PresentationFormat>
  <Paragraphs>19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Pushpin</vt:lpstr>
      <vt:lpstr>Are these words. . . </vt:lpstr>
      <vt:lpstr>Antonyms </vt:lpstr>
      <vt:lpstr>happy sad </vt:lpstr>
      <vt:lpstr>sleepy tired </vt:lpstr>
      <vt:lpstr>heavy light </vt:lpstr>
      <vt:lpstr>clean tidy </vt:lpstr>
      <vt:lpstr>up down </vt:lpstr>
      <vt:lpstr>gift present </vt:lpstr>
      <vt:lpstr>sink float </vt:lpstr>
      <vt:lpstr>hot cold </vt:lpstr>
      <vt:lpstr>empty full </vt:lpstr>
      <vt:lpstr>wet dry </vt:lpstr>
      <vt:lpstr>day night </vt:lpstr>
      <vt:lpstr>Did you know if those words  were. . .</vt:lpstr>
      <vt:lpstr>Antonyms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these words. . .</dc:title>
  <dc:creator>Amber Ploutz</dc:creator>
  <cp:lastModifiedBy>Amber Ploutz</cp:lastModifiedBy>
  <cp:revision>3</cp:revision>
  <dcterms:created xsi:type="dcterms:W3CDTF">2013-11-06T11:50:20Z</dcterms:created>
  <dcterms:modified xsi:type="dcterms:W3CDTF">2013-11-06T12:15:17Z</dcterms:modified>
</cp:coreProperties>
</file>