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114147B-350B-4B74-9CED-8B190E74F450}" type="datetimeFigureOut">
              <a:rPr lang="en-US" smtClean="0"/>
              <a:t>5/28/2016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3B3F123-91A5-4E36-B0F3-5EE1D09D01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 to School Morning Messages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Clipart From: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1905000" cy="1938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770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520940" cy="3579849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Good Morning Class,</a:t>
            </a:r>
            <a:endParaRPr lang="en-US" sz="3600" b="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1406513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6" y="3352800"/>
            <a:ext cx="1565270" cy="129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86092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520940" cy="3579849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Good Morning Class,</a:t>
            </a:r>
            <a:endParaRPr lang="en-US" sz="3600" b="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46" y="1066800"/>
            <a:ext cx="139467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1"/>
            <a:ext cx="130257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86092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973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520940" cy="3579849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Good Morning Class,</a:t>
            </a:r>
            <a:endParaRPr lang="en-US" sz="3600" b="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86092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43" y="1143000"/>
            <a:ext cx="146608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0" y="3430613"/>
            <a:ext cx="1590165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3872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</TotalTime>
  <Words>21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Back to School Morning Messages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Morning Messages</dc:title>
  <dc:creator>amberploutz</dc:creator>
  <cp:lastModifiedBy>amberploutz</cp:lastModifiedBy>
  <cp:revision>1</cp:revision>
  <dcterms:created xsi:type="dcterms:W3CDTF">2016-05-28T19:15:47Z</dcterms:created>
  <dcterms:modified xsi:type="dcterms:W3CDTF">2016-05-28T19:23:58Z</dcterms:modified>
</cp:coreProperties>
</file>