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5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2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6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19B0-4571-4A78-A469-1FF5FBFFE84A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52BC-6CAA-4BBF-BDE2-91657A51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Morning Messages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Featuring Clipart From: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 b="12992"/>
          <a:stretch/>
        </p:blipFill>
        <p:spPr bwMode="auto">
          <a:xfrm rot="285549">
            <a:off x="-291127" y="-273352"/>
            <a:ext cx="9515596" cy="25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47419"/>
            <a:ext cx="1934129" cy="196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4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228600"/>
            <a:ext cx="9227574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0713" y="380998"/>
            <a:ext cx="7391400" cy="57721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0713" y="1967501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Good Morning Class,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 b="12992"/>
          <a:stretch/>
        </p:blipFill>
        <p:spPr bwMode="auto">
          <a:xfrm rot="285549">
            <a:off x="383663" y="-120146"/>
            <a:ext cx="8216900" cy="221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5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228600"/>
            <a:ext cx="9227574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0713" y="380998"/>
            <a:ext cx="7391400" cy="57721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09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Good Morning Class,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0803"/>
            <a:ext cx="4207581" cy="218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71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228600"/>
            <a:ext cx="9227574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0713" y="380998"/>
            <a:ext cx="7391400" cy="57721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09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Good Morning Class,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67">
            <a:off x="7104385" y="3753243"/>
            <a:ext cx="1336030" cy="320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2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228600"/>
            <a:ext cx="9227574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0713" y="380998"/>
            <a:ext cx="7391400" cy="57721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09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Good Morning Class,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90" y="4343400"/>
            <a:ext cx="2249616" cy="277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7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228600"/>
            <a:ext cx="9227574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0713" y="380998"/>
            <a:ext cx="7391400" cy="57721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09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Good Morning Class,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524000" cy="19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2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228600"/>
            <a:ext cx="9227574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0713" y="380998"/>
            <a:ext cx="7391400" cy="57721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09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Good Morning Class,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70" y="4248150"/>
            <a:ext cx="2335920" cy="271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0" y="1058975"/>
            <a:ext cx="1143000" cy="132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3" y="2919553"/>
            <a:ext cx="1143000" cy="132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7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Morning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Messages</dc:title>
  <dc:creator>amberploutz</dc:creator>
  <cp:lastModifiedBy>amberploutz</cp:lastModifiedBy>
  <cp:revision>1</cp:revision>
  <dcterms:created xsi:type="dcterms:W3CDTF">2016-05-28T21:06:09Z</dcterms:created>
  <dcterms:modified xsi:type="dcterms:W3CDTF">2016-05-28T21:15:10Z</dcterms:modified>
</cp:coreProperties>
</file>