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7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EE62B35-04CB-4593-80EA-1020D6B0CD6C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13ADEFD-274A-4DD1-8FF5-35A89DC56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1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3A0EB8-BBF2-4AB2-BE29-9EF5177E3641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918776-54BB-444D-8FBA-32B9DBB8C7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Clouds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By: </a:t>
            </a:r>
            <a:endParaRPr lang="en-US" sz="4400" dirty="0"/>
          </a:p>
        </p:txBody>
      </p:sp>
      <p:pic>
        <p:nvPicPr>
          <p:cNvPr id="1026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8384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28384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773" y="2105025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38955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5300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71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cloud is a tiny group of water ______________ that we can see in the air.</a:t>
            </a:r>
          </a:p>
          <a:p>
            <a:endParaRPr lang="en-US" sz="2800" dirty="0"/>
          </a:p>
          <a:p>
            <a:r>
              <a:rPr lang="en-US" sz="2800" dirty="0" smtClean="0"/>
              <a:t>Clouds are formed when water on earth _______________ and ______________ higher in the cooler air.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cloud?</a:t>
            </a:r>
            <a:endParaRPr lang="en-US" dirty="0"/>
          </a:p>
        </p:txBody>
      </p:sp>
      <p:pic>
        <p:nvPicPr>
          <p:cNvPr id="4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014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77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458199" cy="4267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Precipitation is water that falls from the sky.  Precipitation can come down as:</a:t>
            </a:r>
          </a:p>
          <a:p>
            <a:r>
              <a:rPr lang="en-US" sz="2800" dirty="0" smtClean="0"/>
              <a:t>_________</a:t>
            </a:r>
          </a:p>
          <a:p>
            <a:r>
              <a:rPr lang="en-US" sz="2800" dirty="0" smtClean="0"/>
              <a:t>_________</a:t>
            </a:r>
          </a:p>
          <a:p>
            <a:r>
              <a:rPr lang="en-US" sz="2800" dirty="0" smtClean="0"/>
              <a:t>_________</a:t>
            </a:r>
          </a:p>
          <a:p>
            <a:r>
              <a:rPr lang="en-US" sz="2800" dirty="0" smtClean="0"/>
              <a:t>_________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pic>
        <p:nvPicPr>
          <p:cNvPr id="4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26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40602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There are many _________ types of clouds.  Four main types of clouds are:</a:t>
            </a:r>
          </a:p>
          <a:p>
            <a:r>
              <a:rPr lang="en-US" sz="3200" dirty="0" smtClean="0"/>
              <a:t>nimbostratus</a:t>
            </a:r>
          </a:p>
          <a:p>
            <a:r>
              <a:rPr lang="en-US" sz="3200" dirty="0" smtClean="0"/>
              <a:t>____</a:t>
            </a:r>
          </a:p>
          <a:p>
            <a:r>
              <a:rPr lang="en-US" sz="3200" dirty="0" smtClean="0"/>
              <a:t>____</a:t>
            </a:r>
          </a:p>
          <a:p>
            <a:r>
              <a:rPr lang="en-US" sz="3200" dirty="0" smtClean="0"/>
              <a:t>____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Clouds</a:t>
            </a:r>
            <a:endParaRPr lang="en-US" dirty="0"/>
          </a:p>
        </p:txBody>
      </p:sp>
      <p:pic>
        <p:nvPicPr>
          <p:cNvPr id="4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4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5467"/>
            <a:ext cx="8382000" cy="34506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Fog is a _________ that appears close to the ground.</a:t>
            </a:r>
          </a:p>
          <a:p>
            <a:endParaRPr lang="en-US" sz="2800" dirty="0"/>
          </a:p>
          <a:p>
            <a:r>
              <a:rPr lang="en-US" sz="2800" dirty="0" smtClean="0"/>
              <a:t>Venus, Jupiter, and Saturn </a:t>
            </a:r>
            <a:r>
              <a:rPr lang="en-US" sz="2800" smtClean="0"/>
              <a:t>all </a:t>
            </a:r>
            <a:r>
              <a:rPr lang="en-US" sz="2800" smtClean="0"/>
              <a:t>have</a:t>
            </a:r>
            <a:r>
              <a:rPr lang="en-US" sz="2800" smtClean="0"/>
              <a:t> </a:t>
            </a:r>
            <a:r>
              <a:rPr lang="en-US" sz="2800" dirty="0" smtClean="0"/>
              <a:t>_____________, but they aren’t made of water.</a:t>
            </a:r>
          </a:p>
          <a:p>
            <a:endParaRPr lang="en-US" sz="2800" dirty="0"/>
          </a:p>
          <a:p>
            <a:r>
              <a:rPr lang="en-US" sz="2800" dirty="0"/>
              <a:t>Clouds contain ________ of droplets of water!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pic>
        <p:nvPicPr>
          <p:cNvPr id="4" name="Picture 2" descr="http://images.clipartpanda.com/cloud-clip-art-cloud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"/>
            <a:ext cx="2133600" cy="20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95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121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Clouds</vt:lpstr>
      <vt:lpstr>What is a cloud?</vt:lpstr>
      <vt:lpstr>Precipitation</vt:lpstr>
      <vt:lpstr>Types of Clouds</vt:lpstr>
      <vt:lpstr>Fun Facts!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</dc:title>
  <dc:creator>Amber Ploutz</dc:creator>
  <cp:lastModifiedBy>Amber Ploutz</cp:lastModifiedBy>
  <cp:revision>3</cp:revision>
  <cp:lastPrinted>2015-03-25T11:57:43Z</cp:lastPrinted>
  <dcterms:created xsi:type="dcterms:W3CDTF">2015-03-25T11:24:54Z</dcterms:created>
  <dcterms:modified xsi:type="dcterms:W3CDTF">2015-03-25T15:51:18Z</dcterms:modified>
</cp:coreProperties>
</file>