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3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513594E-7464-413C-8C76-C6C6E304E8FB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FFAE5FA-6F1C-4B01-AF15-A45B9408ED1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594E-7464-413C-8C76-C6C6E304E8FB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E5FA-6F1C-4B01-AF15-A45B9408E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594E-7464-413C-8C76-C6C6E304E8FB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E5FA-6F1C-4B01-AF15-A45B9408E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594E-7464-413C-8C76-C6C6E304E8FB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E5FA-6F1C-4B01-AF15-A45B9408E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594E-7464-413C-8C76-C6C6E304E8FB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E5FA-6F1C-4B01-AF15-A45B9408E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594E-7464-413C-8C76-C6C6E304E8FB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E5FA-6F1C-4B01-AF15-A45B9408ED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594E-7464-413C-8C76-C6C6E304E8FB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E5FA-6F1C-4B01-AF15-A45B9408E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594E-7464-413C-8C76-C6C6E304E8FB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E5FA-6F1C-4B01-AF15-A45B9408E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594E-7464-413C-8C76-C6C6E304E8FB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E5FA-6F1C-4B01-AF15-A45B9408E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594E-7464-413C-8C76-C6C6E304E8FB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E5FA-6F1C-4B01-AF15-A45B9408ED1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594E-7464-413C-8C76-C6C6E304E8FB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E5FA-6F1C-4B01-AF15-A45B9408E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513594E-7464-413C-8C76-C6C6E304E8FB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FFAE5FA-6F1C-4B01-AF15-A45B9408ED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December</a:t>
            </a:r>
            <a:br>
              <a:rPr lang="en-US" dirty="0" smtClean="0"/>
            </a:br>
            <a:r>
              <a:rPr lang="en-US" dirty="0" smtClean="0"/>
              <a:t>Morning</a:t>
            </a:r>
            <a:br>
              <a:rPr lang="en-US" dirty="0" smtClean="0"/>
            </a:br>
            <a:r>
              <a:rPr lang="en-US" dirty="0" smtClean="0"/>
              <a:t>Messages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1752600"/>
            <a:ext cx="3313355" cy="17021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Featuring Clipart from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09621"/>
            <a:ext cx="2133600" cy="2170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779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455835"/>
            <a:ext cx="2329137" cy="2994330"/>
          </a:xfrm>
        </p:spPr>
      </p:pic>
      <p:sp>
        <p:nvSpPr>
          <p:cNvPr id="4" name="TextBox 3"/>
          <p:cNvSpPr txBox="1"/>
          <p:nvPr/>
        </p:nvSpPr>
        <p:spPr>
          <a:xfrm>
            <a:off x="725052" y="533400"/>
            <a:ext cx="79617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Good Morning Class,</a:t>
            </a:r>
          </a:p>
          <a:p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   </a:t>
            </a:r>
          </a:p>
          <a:p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  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953000"/>
            <a:ext cx="1278335" cy="13716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93305"/>
            <a:ext cx="139087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353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7924800" cy="6477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 smtClean="0"/>
              <a:t>Good Morning Class,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   </a:t>
            </a:r>
            <a:endParaRPr lang="en-US" dirty="0"/>
          </a:p>
        </p:txBody>
      </p:sp>
      <p:pic>
        <p:nvPicPr>
          <p:cNvPr id="1027" name="Picture 3" descr="C:\Users\aploutz.GWS\Pictures\Striped Star_Bright 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650457" cy="66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ploutz.GWS\Pictures\Striped Star_Bright 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650457" cy="66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aploutz.GWS\Pictures\Striped Star_Bright 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4038600"/>
            <a:ext cx="650457" cy="66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0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1739</TotalTime>
  <Words>15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December Morning Messages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Ploutz</dc:creator>
  <cp:lastModifiedBy>amberploutz</cp:lastModifiedBy>
  <cp:revision>62</cp:revision>
  <dcterms:created xsi:type="dcterms:W3CDTF">2013-12-02T13:06:38Z</dcterms:created>
  <dcterms:modified xsi:type="dcterms:W3CDTF">2016-05-28T18:59:51Z</dcterms:modified>
</cp:coreProperties>
</file>