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76" r:id="rId2"/>
    <p:sldId id="275"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3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7FAEE-2A4C-4176-B290-C432DA740ADE}" type="datetimeFigureOut">
              <a:rPr lang="en-US" smtClean="0"/>
              <a:t>5/28/2016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0F4BE-9B74-45B4-B46C-7244AEB6E6F7}" type="slidenum">
              <a:rPr lang="en-US" smtClean="0"/>
              <a:t>‹#›</a:t>
            </a:fld>
            <a:endParaRPr lang="en-US"/>
          </a:p>
        </p:txBody>
      </p:sp>
    </p:spTree>
    <p:extLst>
      <p:ext uri="{BB962C8B-B14F-4D97-AF65-F5344CB8AC3E}">
        <p14:creationId xmlns:p14="http://schemas.microsoft.com/office/powerpoint/2010/main" val="22507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F4BE-9B74-45B4-B46C-7244AEB6E6F7}" type="slidenum">
              <a:rPr lang="en-US" smtClean="0"/>
              <a:t>2</a:t>
            </a:fld>
            <a:endParaRPr lang="en-US"/>
          </a:p>
        </p:txBody>
      </p:sp>
    </p:spTree>
    <p:extLst>
      <p:ext uri="{BB962C8B-B14F-4D97-AF65-F5344CB8AC3E}">
        <p14:creationId xmlns:p14="http://schemas.microsoft.com/office/powerpoint/2010/main" val="2867389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6EBE135-4CB6-433C-BDDF-FFE2A2152089}" type="datetimeFigureOut">
              <a:rPr lang="en-US" smtClean="0"/>
              <a:t>5/28/2016</a:t>
            </a:fld>
            <a:endParaRPr lang="en-US"/>
          </a:p>
        </p:txBody>
      </p:sp>
      <p:sp>
        <p:nvSpPr>
          <p:cNvPr id="16" name="Slide Number Placeholder 15"/>
          <p:cNvSpPr>
            <a:spLocks noGrp="1"/>
          </p:cNvSpPr>
          <p:nvPr>
            <p:ph type="sldNum" sz="quarter" idx="11"/>
          </p:nvPr>
        </p:nvSpPr>
        <p:spPr/>
        <p:txBody>
          <a:bodyPr/>
          <a:lstStyle/>
          <a:p>
            <a:fld id="{2AB07871-9011-46BB-9F3A-25F1ABC9907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BE135-4CB6-433C-BDDF-FFE2A2152089}"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7871-9011-46BB-9F3A-25F1ABC990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BE135-4CB6-433C-BDDF-FFE2A2152089}"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7871-9011-46BB-9F3A-25F1ABC990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6EBE135-4CB6-433C-BDDF-FFE2A2152089}" type="datetimeFigureOut">
              <a:rPr lang="en-US" smtClean="0"/>
              <a:t>5/28/2016</a:t>
            </a:fld>
            <a:endParaRPr lang="en-US"/>
          </a:p>
        </p:txBody>
      </p:sp>
      <p:sp>
        <p:nvSpPr>
          <p:cNvPr id="15" name="Slide Number Placeholder 14"/>
          <p:cNvSpPr>
            <a:spLocks noGrp="1"/>
          </p:cNvSpPr>
          <p:nvPr>
            <p:ph type="sldNum" sz="quarter" idx="15"/>
          </p:nvPr>
        </p:nvSpPr>
        <p:spPr/>
        <p:txBody>
          <a:bodyPr/>
          <a:lstStyle>
            <a:lvl1pPr algn="ctr">
              <a:defRPr/>
            </a:lvl1pPr>
          </a:lstStyle>
          <a:p>
            <a:fld id="{2AB07871-9011-46BB-9F3A-25F1ABC9907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EBE135-4CB6-433C-BDDF-FFE2A2152089}"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7871-9011-46BB-9F3A-25F1ABC9907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EBE135-4CB6-433C-BDDF-FFE2A2152089}"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07871-9011-46BB-9F3A-25F1ABC9907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AB07871-9011-46BB-9F3A-25F1ABC9907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6EBE135-4CB6-433C-BDDF-FFE2A2152089}" type="datetimeFigureOut">
              <a:rPr lang="en-US" smtClean="0"/>
              <a:t>5/28/2016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EBE135-4CB6-433C-BDDF-FFE2A2152089}" type="datetimeFigureOut">
              <a:rPr lang="en-US" smtClean="0"/>
              <a:t>5/28/2016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B07871-9011-46BB-9F3A-25F1ABC9907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BE135-4CB6-433C-BDDF-FFE2A2152089}" type="datetimeFigureOut">
              <a:rPr lang="en-US" smtClean="0"/>
              <a:t>5/28/2016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B07871-9011-46BB-9F3A-25F1ABC990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6EBE135-4CB6-433C-BDDF-FFE2A2152089}" type="datetimeFigureOut">
              <a:rPr lang="en-US" smtClean="0"/>
              <a:t>5/28/2016</a:t>
            </a:fld>
            <a:endParaRPr lang="en-US"/>
          </a:p>
        </p:txBody>
      </p:sp>
      <p:sp>
        <p:nvSpPr>
          <p:cNvPr id="9" name="Slide Number Placeholder 8"/>
          <p:cNvSpPr>
            <a:spLocks noGrp="1"/>
          </p:cNvSpPr>
          <p:nvPr>
            <p:ph type="sldNum" sz="quarter" idx="15"/>
          </p:nvPr>
        </p:nvSpPr>
        <p:spPr/>
        <p:txBody>
          <a:bodyPr/>
          <a:lstStyle/>
          <a:p>
            <a:fld id="{2AB07871-9011-46BB-9F3A-25F1ABC9907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6EBE135-4CB6-433C-BDDF-FFE2A2152089}" type="datetimeFigureOut">
              <a:rPr lang="en-US" smtClean="0"/>
              <a:t>5/28/2016</a:t>
            </a:fld>
            <a:endParaRPr lang="en-US"/>
          </a:p>
        </p:txBody>
      </p:sp>
      <p:sp>
        <p:nvSpPr>
          <p:cNvPr id="9" name="Slide Number Placeholder 8"/>
          <p:cNvSpPr>
            <a:spLocks noGrp="1"/>
          </p:cNvSpPr>
          <p:nvPr>
            <p:ph type="sldNum" sz="quarter" idx="11"/>
          </p:nvPr>
        </p:nvSpPr>
        <p:spPr/>
        <p:txBody>
          <a:bodyPr/>
          <a:lstStyle/>
          <a:p>
            <a:fld id="{2AB07871-9011-46BB-9F3A-25F1ABC9907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6EBE135-4CB6-433C-BDDF-FFE2A2152089}" type="datetimeFigureOut">
              <a:rPr lang="en-US" smtClean="0"/>
              <a:t>5/28/2016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AB07871-9011-46BB-9F3A-25F1ABC9907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smtClean="0"/>
              <a:t>Fall Morning Messages</a:t>
            </a:r>
            <a:endParaRPr lang="en-US" dirty="0"/>
          </a:p>
        </p:txBody>
      </p:sp>
    </p:spTree>
    <p:extLst>
      <p:ext uri="{BB962C8B-B14F-4D97-AF65-F5344CB8AC3E}">
        <p14:creationId xmlns:p14="http://schemas.microsoft.com/office/powerpoint/2010/main" val="173665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ploutz.GWS\Pictures\AutumnCreatures-0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0326" y="5486400"/>
            <a:ext cx="1208328" cy="106285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ploutz.GWS\Pictures\AutumnCreatures-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769" y="838200"/>
            <a:ext cx="829345" cy="6449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ploutz.GWS\Pictures\AutumnCreatures-0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3220269">
            <a:off x="1309076" y="3560662"/>
            <a:ext cx="1309070" cy="7585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aploutz.GWS\Pictures\AutumnCreatures-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023" y="4330240"/>
            <a:ext cx="829345" cy="6449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Good Morning Class,</a:t>
            </a:r>
            <a:endParaRPr lang="en-US" dirty="0"/>
          </a:p>
        </p:txBody>
      </p:sp>
    </p:spTree>
    <p:extLst>
      <p:ext uri="{BB962C8B-B14F-4D97-AF65-F5344CB8AC3E}">
        <p14:creationId xmlns:p14="http://schemas.microsoft.com/office/powerpoint/2010/main" val="1673053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ploutz.GWS\Pictures\AutumnCreatures-0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257800"/>
            <a:ext cx="1589328" cy="13979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ploutz.GWS\Pictures\AutumnCreatures-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802879"/>
            <a:ext cx="829345" cy="6449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ploutz.GWS\Pictures\AutumnCreatures-0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5475183"/>
            <a:ext cx="1662305" cy="9632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Good Morning Class,</a:t>
            </a:r>
            <a:endParaRPr lang="en-US" dirty="0"/>
          </a:p>
        </p:txBody>
      </p:sp>
      <p:sp>
        <p:nvSpPr>
          <p:cNvPr id="7" name="TextBox 6"/>
          <p:cNvSpPr txBox="1"/>
          <p:nvPr/>
        </p:nvSpPr>
        <p:spPr>
          <a:xfrm>
            <a:off x="568441" y="1752600"/>
            <a:ext cx="7636049" cy="2819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875284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1">
      <a:dk1>
        <a:sysClr val="windowText" lastClr="000000"/>
      </a:dk1>
      <a:lt1>
        <a:sysClr val="window" lastClr="FFFFFF"/>
      </a:lt1>
      <a:dk2>
        <a:srgbClr val="9ECEFF"/>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4660</TotalTime>
  <Words>12</Words>
  <Application>Microsoft Office PowerPoint</Application>
  <PresentationFormat>On-screen Show (4:3)</PresentationFormat>
  <Paragraphs>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Paper</vt:lpstr>
      <vt:lpstr>Fall Morning Messages</vt:lpstr>
      <vt:lpstr>Good Morning Class,</vt:lpstr>
      <vt:lpstr>Good Morning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Class,     Today is November first!  We are taking our reading test this morning.  If you are taking the Spelling Test, we will be doing it in the computer lab.</dc:title>
  <dc:creator>Amber Ploutz</dc:creator>
  <cp:lastModifiedBy>amberploutz</cp:lastModifiedBy>
  <cp:revision>80</cp:revision>
  <dcterms:created xsi:type="dcterms:W3CDTF">2013-11-01T11:59:05Z</dcterms:created>
  <dcterms:modified xsi:type="dcterms:W3CDTF">2016-05-28T19:24:26Z</dcterms:modified>
</cp:coreProperties>
</file>