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8" r:id="rId4"/>
    <p:sldId id="278" r:id="rId5"/>
    <p:sldId id="267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85A7D1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9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6872-7299-42E4-BBF9-CC9F92F93D8C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ea typeface="CharliePrint" panose="02000603000000000000" pitchFamily="2" charset="0"/>
              </a:rPr>
              <a:t>Welcome to second grade! We have so much to do today; it is going to be a frog-</a:t>
            </a:r>
            <a:r>
              <a:rPr lang="en-US" sz="3000" dirty="0" err="1" smtClean="0">
                <a:ea typeface="CharliePrint" panose="02000603000000000000" pitchFamily="2" charset="0"/>
              </a:rPr>
              <a:t>tastic</a:t>
            </a:r>
            <a:r>
              <a:rPr lang="en-US" sz="3000" dirty="0" smtClean="0">
                <a:ea typeface="CharliePrint" panose="02000603000000000000" pitchFamily="2" charset="0"/>
              </a:rPr>
              <a:t> day!</a:t>
            </a:r>
          </a:p>
          <a:p>
            <a:pPr marL="0" indent="0">
              <a:buNone/>
            </a:pPr>
            <a:endParaRPr lang="en-US" sz="3000" dirty="0" smtClean="0">
              <a:ea typeface="CharliePrint" panose="02000603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000" dirty="0" smtClean="0">
                <a:ea typeface="CharliePrint" panose="02000603000000000000" pitchFamily="2" charset="0"/>
              </a:rPr>
              <a:t>Do not open any of your supplies.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ea typeface="CharliePrint" panose="02000603000000000000" pitchFamily="2" charset="0"/>
              </a:rPr>
              <a:t>Sit at your desk.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ea typeface="CharliePrint" panose="02000603000000000000" pitchFamily="2" charset="0"/>
              </a:rPr>
              <a:t>Do the paper.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ea typeface="CharliePrint" panose="02000603000000000000" pitchFamily="2" charset="0"/>
              </a:rPr>
              <a:t>If you finish, read the magazine. </a:t>
            </a:r>
            <a:endParaRPr lang="en-US" sz="3000" dirty="0">
              <a:ea typeface="CharliePrint" panose="02000603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CPartyTime" panose="02000603000000000000" pitchFamily="2" charset="0"/>
                <a:ea typeface="CLCPartyTime" panose="02000603000000000000" pitchFamily="2" charset="0"/>
              </a:rPr>
              <a:t>Good Morning Class!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LCPartyTime" panose="02000603000000000000" pitchFamily="2" charset="0"/>
              <a:ea typeface="CLCPartyTime" panose="02000603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5898"/>
            <a:ext cx="3034122" cy="262477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3326130"/>
            <a:ext cx="4876800" cy="276987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990" y="4417875"/>
            <a:ext cx="3293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Frog Fact!  </a:t>
            </a:r>
            <a:r>
              <a:rPr lang="en-US" sz="20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There are over 4,700 different species of frogs.  Frogs can be found on every continent except for Antarctica.  Why do you think frogs aren’t found there?</a:t>
            </a:r>
            <a:endParaRPr lang="en-US" sz="2000" dirty="0">
              <a:latin typeface="CharliePrint" panose="02000603000000000000" pitchFamily="2" charset="0"/>
              <a:ea typeface="CharliePrin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ea typeface="CharliePrint" panose="02000603000000000000" pitchFamily="2" charset="0"/>
              </a:rPr>
              <a:t>When you enter the room…</a:t>
            </a:r>
          </a:p>
          <a:p>
            <a:pPr marL="0" indent="0">
              <a:buNone/>
            </a:pPr>
            <a:endParaRPr lang="en-US" sz="2600" dirty="0" smtClean="0">
              <a:ea typeface="CharliePrint" panose="02000603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600" dirty="0" smtClean="0">
                <a:ea typeface="CharliePrint" panose="02000603000000000000" pitchFamily="2" charset="0"/>
              </a:rPr>
              <a:t>Bring Miss Ploutz your planner and homework folder.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ea typeface="CharliePrint" panose="02000603000000000000" pitchFamily="2" charset="0"/>
              </a:rPr>
              <a:t>Make your lunch choice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ea typeface="CharliePrint" panose="02000603000000000000" pitchFamily="2" charset="0"/>
              </a:rPr>
              <a:t>Put away your book bag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ea typeface="CharliePrint" panose="02000603000000000000" pitchFamily="2" charset="0"/>
              </a:rPr>
              <a:t>Do your Morning Work.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ea typeface="CharliePrint" panose="02000603000000000000" pitchFamily="2" charset="0"/>
              </a:rPr>
              <a:t>When you finish, read your magazine.</a:t>
            </a:r>
            <a:endParaRPr lang="en-US" sz="2600" dirty="0">
              <a:ea typeface="CharliePrint" panose="02000603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CPartyTime" panose="02000603000000000000" pitchFamily="2" charset="0"/>
                <a:ea typeface="CLCPartyTime" panose="02000603000000000000" pitchFamily="2" charset="0"/>
              </a:rPr>
              <a:t>Good Morning Class!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LCPartyTime" panose="02000603000000000000" pitchFamily="2" charset="0"/>
              <a:ea typeface="CLCPartyTime" panose="02000603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1566228"/>
            <a:ext cx="2769870" cy="239617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2286000"/>
            <a:ext cx="4876800" cy="36576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343" y="4570095"/>
            <a:ext cx="3386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a typeface="CharliePrint" panose="02000603000000000000" pitchFamily="2" charset="0"/>
              </a:rPr>
              <a:t>Frog Joke! </a:t>
            </a:r>
            <a:r>
              <a:rPr lang="en-US" sz="2000" dirty="0" smtClean="0">
                <a:ea typeface="CharliePrint" panose="02000603000000000000" pitchFamily="2" charset="0"/>
              </a:rPr>
              <a:t>What did one frog say to another frog about the books in the library?</a:t>
            </a:r>
          </a:p>
          <a:p>
            <a:endParaRPr lang="en-US" sz="2000" dirty="0">
              <a:ea typeface="CharliePrint" panose="02000603000000000000" pitchFamily="2" charset="0"/>
            </a:endParaRPr>
          </a:p>
          <a:p>
            <a:r>
              <a:rPr lang="en-US" sz="2000" dirty="0" smtClean="0">
                <a:ea typeface="CharliePrint" panose="02000603000000000000" pitchFamily="2" charset="0"/>
              </a:rPr>
              <a:t>I </a:t>
            </a:r>
            <a:r>
              <a:rPr lang="en-US" sz="2000" dirty="0" smtClean="0">
                <a:ea typeface="CharliePrint" panose="02000603000000000000" pitchFamily="2" charset="0"/>
              </a:rPr>
              <a:t>already </a:t>
            </a:r>
          </a:p>
          <a:p>
            <a:r>
              <a:rPr lang="en-US" sz="2000" dirty="0" smtClean="0">
                <a:ea typeface="CharliePrint" panose="02000603000000000000" pitchFamily="2" charset="0"/>
              </a:rPr>
              <a:t>read-it</a:t>
            </a:r>
            <a:r>
              <a:rPr lang="en-US" sz="2000" dirty="0" smtClean="0">
                <a:ea typeface="CharliePrint" panose="02000603000000000000" pitchFamily="2" charset="0"/>
              </a:rPr>
              <a:t>, read-it, read-it!</a:t>
            </a:r>
            <a:endParaRPr lang="en-US" sz="2000" dirty="0">
              <a:ea typeface="CharliePrin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CPartyTime" panose="02000603000000000000" pitchFamily="2" charset="0"/>
                <a:ea typeface="CLCPartyTime" panose="02000603000000000000" pitchFamily="2" charset="0"/>
              </a:rPr>
              <a:t>Good Morning Class!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LCPartyTime" panose="02000603000000000000" pitchFamily="2" charset="0"/>
              <a:ea typeface="CLCPartyTim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smtClean="0">
                <a:latin typeface="CharliePrint" panose="02000603000000000000" pitchFamily="2" charset="0"/>
                <a:ea typeface="CharliePrint" panose="02000603000000000000" pitchFamily="2" charset="0"/>
              </a:rPr>
              <a:t>Happy Monday! </a:t>
            </a:r>
            <a:endParaRPr lang="en-US" sz="2800" dirty="0" smtClean="0">
              <a:latin typeface="CharliePrint" panose="02000603000000000000" pitchFamily="2" charset="0"/>
              <a:ea typeface="CharliePrint" panose="02000603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CharliePrint" panose="02000603000000000000" pitchFamily="2" charset="0"/>
              <a:ea typeface="CharliePrint" panose="02000603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Bring Miss Ploutz your planner and homework folder.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Make your lunch choice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Put away your book bag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Do your Morning Work.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When you finish, read </a:t>
            </a:r>
            <a:r>
              <a:rPr lang="en-US" sz="28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your book.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8"/>
          <a:stretch/>
        </p:blipFill>
        <p:spPr bwMode="auto">
          <a:xfrm>
            <a:off x="5105400" y="1752600"/>
            <a:ext cx="3409950" cy="265938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981200"/>
            <a:ext cx="4038600" cy="422052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bemybutterfly.files.wordpress.com/2012/01/35557_586274160196_47502125_33899538_6322456_n.jpg?w=5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79" y="1752600"/>
            <a:ext cx="3379471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4570095"/>
            <a:ext cx="338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This is the world’s smallest butterfly.  It’s name is the Western Blue Pygmy (pig-me) butterfly.</a:t>
            </a:r>
            <a:endParaRPr lang="en-US" sz="2000" dirty="0">
              <a:latin typeface="CharliePrint" panose="02000603000000000000" pitchFamily="2" charset="0"/>
              <a:ea typeface="CharliePrint" panose="02000603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CPartyTime" panose="02000603000000000000" pitchFamily="2" charset="0"/>
                <a:ea typeface="CLCPartyTime" panose="02000603000000000000" pitchFamily="2" charset="0"/>
              </a:rPr>
              <a:t>Good Morning Class!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LCPartyTime" panose="02000603000000000000" pitchFamily="2" charset="0"/>
              <a:ea typeface="CLCPartyTim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smtClean="0">
                <a:latin typeface="CharliePrint" panose="02000603000000000000" pitchFamily="2" charset="0"/>
                <a:ea typeface="CharliePrint" panose="02000603000000000000" pitchFamily="2" charset="0"/>
              </a:rPr>
              <a:t>Happy Monday! </a:t>
            </a:r>
            <a:endParaRPr lang="en-US" sz="2800" dirty="0" smtClean="0">
              <a:latin typeface="CharliePrint" panose="02000603000000000000" pitchFamily="2" charset="0"/>
              <a:ea typeface="CharliePrint" panose="02000603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CharliePrint" panose="02000603000000000000" pitchFamily="2" charset="0"/>
              <a:ea typeface="CharliePrint" panose="02000603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Bring Miss Ploutz your planner and homework folder.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Make your lunch choice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Put away your book bag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Do your Morning Work.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harliePrint" panose="02000603000000000000" pitchFamily="2" charset="0"/>
                <a:ea typeface="CharliePrint" panose="02000603000000000000" pitchFamily="2" charset="0"/>
              </a:rPr>
              <a:t>When you finish, read </a:t>
            </a:r>
            <a:r>
              <a:rPr lang="en-US" sz="28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your book.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8"/>
          <a:stretch/>
        </p:blipFill>
        <p:spPr bwMode="auto">
          <a:xfrm>
            <a:off x="5105400" y="1752600"/>
            <a:ext cx="3409950" cy="265938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981200"/>
            <a:ext cx="4038600" cy="422052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bemybutterfly.files.wordpress.com/2012/01/35557_586274160196_47502125_33899538_6322456_n.jpg?w=5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79" y="1752600"/>
            <a:ext cx="3379471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4570095"/>
            <a:ext cx="338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This is the world’s smallest butterfly.  It’s name is the Western Blue Pygmy (pig-me) butterfly.</a:t>
            </a:r>
            <a:endParaRPr lang="en-US" sz="2000" dirty="0">
              <a:latin typeface="CharliePrint" panose="02000603000000000000" pitchFamily="2" charset="0"/>
              <a:ea typeface="CharliePrint" panose="02000603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79" y="1752601"/>
            <a:ext cx="3379471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CPartyTime" panose="02000603000000000000" pitchFamily="2" charset="0"/>
                <a:ea typeface="CLCPartyTime" panose="02000603000000000000" pitchFamily="2" charset="0"/>
              </a:rPr>
              <a:t>Good Morning Class!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LCPartyTime" panose="02000603000000000000" pitchFamily="2" charset="0"/>
              <a:ea typeface="CLCPartyTim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Happy Friday!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4724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Frogs come in many different colors.          </a:t>
            </a:r>
            <a:endParaRPr lang="en-US" sz="2400" dirty="0" smtClean="0">
              <a:latin typeface="CharliePrint" panose="02000603000000000000" pitchFamily="2" charset="0"/>
              <a:ea typeface="CharliePrint" panose="02000603000000000000" pitchFamily="2" charset="0"/>
            </a:endParaRPr>
          </a:p>
          <a:p>
            <a:r>
              <a:rPr lang="en-US" sz="24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Did </a:t>
            </a:r>
            <a:r>
              <a:rPr lang="en-US" sz="24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you know there are purple and pink frogs?</a:t>
            </a:r>
            <a:endParaRPr lang="en-US" sz="2400" dirty="0">
              <a:latin typeface="CharliePrint" panose="02000603000000000000" pitchFamily="2" charset="0"/>
              <a:ea typeface="CharliePrint" panose="02000603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74946"/>
            <a:ext cx="2009775" cy="2276475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-742" b="11343"/>
          <a:stretch/>
        </p:blipFill>
        <p:spPr bwMode="auto">
          <a:xfrm>
            <a:off x="4648200" y="2831783"/>
            <a:ext cx="1828800" cy="1839277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981199"/>
            <a:ext cx="4038600" cy="452564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676082"/>
            <a:ext cx="41910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 smtClean="0">
              <a:latin typeface="CharliePrint" panose="02000603000000000000" pitchFamily="2" charset="0"/>
              <a:ea typeface="CharliePrint" panose="02000603000000000000" pitchFamily="2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Bring Miss Ploutz your planner and homework folder.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Make your lunch choice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Put away your book bag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Do your Morning Work.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>
                <a:latin typeface="CharliePrint" panose="02000603000000000000" pitchFamily="2" charset="0"/>
                <a:ea typeface="CharliePrint" panose="02000603000000000000" pitchFamily="2" charset="0"/>
              </a:rPr>
              <a:t>When you finish, read your book. </a:t>
            </a:r>
          </a:p>
        </p:txBody>
      </p:sp>
    </p:spTree>
    <p:extLst>
      <p:ext uri="{BB962C8B-B14F-4D97-AF65-F5344CB8AC3E}">
        <p14:creationId xmlns:p14="http://schemas.microsoft.com/office/powerpoint/2010/main" val="6076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4864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ea typeface="CharliePrint" panose="02000603000000000000" pitchFamily="2" charset="0"/>
              </a:rPr>
              <a:t>Happy </a:t>
            </a:r>
            <a:r>
              <a:rPr lang="en-US" sz="2400" dirty="0" smtClean="0">
                <a:ea typeface="CharliePrint" panose="02000603000000000000" pitchFamily="2" charset="0"/>
              </a:rPr>
              <a:t>Wednesday!  </a:t>
            </a:r>
            <a:endParaRPr lang="en-US" sz="1600" dirty="0">
              <a:ea typeface="CharliePrint" panose="02000603000000000000" pitchFamily="2" charset="0"/>
            </a:endParaRPr>
          </a:p>
          <a:p>
            <a:pPr marL="0" indent="0">
              <a:buNone/>
            </a:pPr>
            <a:r>
              <a:rPr lang="en-US" sz="2400" dirty="0" smtClean="0"/>
              <a:t>It’s time to get messy, make mistakes, and </a:t>
            </a:r>
            <a:r>
              <a:rPr lang="en-US" sz="2400" dirty="0" smtClean="0"/>
              <a:t>be </a:t>
            </a:r>
            <a:r>
              <a:rPr lang="en-US" sz="2400" dirty="0" smtClean="0"/>
              <a:t>scientists!  </a:t>
            </a:r>
            <a:r>
              <a:rPr lang="en-US" sz="2400" dirty="0" smtClean="0"/>
              <a:t>Are you ready for Super Science Day </a:t>
            </a:r>
            <a:r>
              <a:rPr lang="en-US" sz="2400" dirty="0" smtClean="0"/>
              <a:t> Part 2?  </a:t>
            </a:r>
            <a:endParaRPr lang="en-US" sz="2400" dirty="0" smtClean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2400" dirty="0" smtClean="0"/>
              <a:t>When you finish your Morning Work, you may…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Read a book at your desk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Sharpen your pencils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Play Math Bump in the pond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Use an </a:t>
            </a:r>
            <a:r>
              <a:rPr lang="en-US" sz="2400" dirty="0" err="1" smtClean="0"/>
              <a:t>iPad</a:t>
            </a:r>
            <a:r>
              <a:rPr lang="en-US" sz="2400" dirty="0" smtClean="0"/>
              <a:t> at your desk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CPartyTime" panose="02000603000000000000" pitchFamily="2" charset="0"/>
                <a:ea typeface="CLCPartyTime" panose="02000603000000000000" pitchFamily="2" charset="0"/>
              </a:rPr>
              <a:t>Good Morning Class!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LCPartyTime" panose="02000603000000000000" pitchFamily="2" charset="0"/>
              <a:ea typeface="CLCPartyTime" panose="02000603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1566228"/>
            <a:ext cx="2686896" cy="201517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886200"/>
            <a:ext cx="2812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CharliePrint" panose="02000603000000000000" pitchFamily="2" charset="0"/>
              </a:rPr>
              <a:t>Did you know it often takes hundreds of trials before an experiment works.  How many different times did you have to rebuild your tower yesterday?</a:t>
            </a:r>
            <a:endParaRPr lang="en-US" b="1" dirty="0">
              <a:ea typeface="CharliePrin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4864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ea typeface="CharliePrint" panose="02000603000000000000" pitchFamily="2" charset="0"/>
              </a:rPr>
              <a:t>Happy </a:t>
            </a:r>
            <a:r>
              <a:rPr lang="en-US" sz="2400" dirty="0" smtClean="0">
                <a:ea typeface="CharliePrint" panose="02000603000000000000" pitchFamily="2" charset="0"/>
              </a:rPr>
              <a:t>Thursday!  </a:t>
            </a:r>
            <a:endParaRPr lang="en-US" sz="2400" dirty="0">
              <a:ea typeface="CharliePrint" panose="02000603000000000000" pitchFamily="2" charset="0"/>
            </a:endParaRPr>
          </a:p>
          <a:p>
            <a:pPr marL="0" indent="0">
              <a:buNone/>
            </a:pPr>
            <a:r>
              <a:rPr lang="en-US" sz="2400" dirty="0" smtClean="0"/>
              <a:t>We have a lot to do today so we will be ready for Field Day tomorrow.  Make sure you have your science book handy because we are turning them in today.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When you finish your Morning Work, you may…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Read a book at your desk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Sharpen your pencils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Play Math Bump in the pond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Use an </a:t>
            </a:r>
            <a:r>
              <a:rPr lang="en-US" sz="2400" dirty="0" err="1" smtClean="0"/>
              <a:t>iPad</a:t>
            </a:r>
            <a:r>
              <a:rPr lang="en-US" sz="2400" dirty="0" smtClean="0"/>
              <a:t> at your desk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CPartyTime" panose="02000603000000000000" pitchFamily="2" charset="0"/>
                <a:ea typeface="CLCPartyTime" panose="02000603000000000000" pitchFamily="2" charset="0"/>
              </a:rPr>
              <a:t>Good Morning Class!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LCPartyTime" panose="02000603000000000000" pitchFamily="2" charset="0"/>
              <a:ea typeface="CLCPartyTime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886200"/>
            <a:ext cx="2812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a typeface="CharliePrint" panose="02000603000000000000" pitchFamily="2" charset="0"/>
              </a:rPr>
              <a:t>Did you know the smallest Poison Dart Frog is only ½ of an inch long.  That is  one tiny colorful </a:t>
            </a:r>
            <a:r>
              <a:rPr lang="en-US" sz="2000" b="1" dirty="0" err="1" smtClean="0">
                <a:ea typeface="CharliePrint" panose="02000603000000000000" pitchFamily="2" charset="0"/>
              </a:rPr>
              <a:t>froggie</a:t>
            </a:r>
            <a:r>
              <a:rPr lang="en-US" sz="2000" b="1" dirty="0" smtClean="0">
                <a:ea typeface="CharliePrint" panose="02000603000000000000" pitchFamily="2" charset="0"/>
              </a:rPr>
              <a:t>!</a:t>
            </a:r>
            <a:endParaRPr lang="en-US" sz="2000" dirty="0">
              <a:ea typeface="CharliePrint" panose="02000603000000000000" pitchFamily="2" charset="0"/>
            </a:endParaRPr>
          </a:p>
        </p:txBody>
      </p:sp>
      <p:pic>
        <p:nvPicPr>
          <p:cNvPr id="2" name="Picture 2" descr="https://encrypted-tbn2.gstatic.com/images?q=tbn:ANd9GcQqUAFv7woECgpQ98Wvorrvg114qg0VQrI1c8Tz8zD8HFVvQ3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7" y="1570038"/>
            <a:ext cx="2993571" cy="20574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501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Good Morning Class!</vt:lpstr>
      <vt:lpstr>Good Morning Class!</vt:lpstr>
      <vt:lpstr>Good Morning Class!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Frogs</dc:title>
  <dc:creator>kpipkin</dc:creator>
  <cp:lastModifiedBy>amberploutz</cp:lastModifiedBy>
  <cp:revision>95</cp:revision>
  <dcterms:created xsi:type="dcterms:W3CDTF">2012-03-19T18:11:15Z</dcterms:created>
  <dcterms:modified xsi:type="dcterms:W3CDTF">2015-05-31T21:47:09Z</dcterms:modified>
</cp:coreProperties>
</file>