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2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6872-7299-42E4-BBF9-CC9F92F93D8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All About</a:t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Frogs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5" descr="adult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819400"/>
            <a:ext cx="3191262" cy="3048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867406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By: 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4572000" cy="5059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truly 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b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 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amphibians!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122" name="Picture 2" descr="1-frog.jpg - Frog on lily 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209470" cy="2879979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frogs look like?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dsc07396.jpg - Small Tree F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673599" cy="35052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frogs eat?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redbug_closeup.jpg - Red Bug on W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3395908" cy="23622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Egg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68383" cy="29622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Tadpole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tadpoles.jpg - Tadpo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368800" cy="32766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  <p:pic>
        <p:nvPicPr>
          <p:cNvPr id="5" name="Picture 4" descr="tadpol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57200"/>
            <a:ext cx="2176529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froglet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3109057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– Adult Frog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2" descr="dsc03176.jpg - f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064000" cy="30480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  <p:pic>
        <p:nvPicPr>
          <p:cNvPr id="5" name="Content Placeholder 5" descr="adult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143000"/>
            <a:ext cx="199453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308" y="304800"/>
            <a:ext cx="7976092" cy="6248400"/>
          </a:xfrm>
          <a:prstGeom prst="rect">
            <a:avLst/>
          </a:prstGeom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All About Frogs</vt:lpstr>
      <vt:lpstr>What are frogs?</vt:lpstr>
      <vt:lpstr>What do frogs look like?</vt:lpstr>
      <vt:lpstr>What do frogs eat?</vt:lpstr>
      <vt:lpstr>Frog Life Cycle - Egg</vt:lpstr>
      <vt:lpstr>Frog Life Cycle - Tadpole</vt:lpstr>
      <vt:lpstr>Frog Life Cycle - Froglet</vt:lpstr>
      <vt:lpstr>Frog Life Cycle – Adult Frog</vt:lpstr>
      <vt:lpstr>PowerPoint Presentation</vt:lpstr>
      <vt:lpstr>Frogs  truly  are   fantastic amphibians!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Frogs</dc:title>
  <dc:creator>kpipkin</dc:creator>
  <cp:lastModifiedBy>Amber Ploutz</cp:lastModifiedBy>
  <cp:revision>6</cp:revision>
  <dcterms:created xsi:type="dcterms:W3CDTF">2012-03-19T18:11:15Z</dcterms:created>
  <dcterms:modified xsi:type="dcterms:W3CDTF">2014-05-13T11:10:16Z</dcterms:modified>
</cp:coreProperties>
</file>