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0" r:id="rId4"/>
    <p:sldId id="264" r:id="rId5"/>
    <p:sldId id="259" r:id="rId6"/>
    <p:sldId id="261" r:id="rId7"/>
    <p:sldId id="265" r:id="rId8"/>
    <p:sldId id="258" r:id="rId9"/>
    <p:sldId id="262" r:id="rId10"/>
    <p:sldId id="266" r:id="rId11"/>
    <p:sldId id="263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4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5B21A-339D-46DF-80BE-F386FA785465}" type="datetimeFigureOut">
              <a:rPr lang="en-US" smtClean="0"/>
              <a:t>5/29/2016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B76D4-5D5B-4E3E-97A8-8E6B348C64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5B21A-339D-46DF-80BE-F386FA785465}" type="datetimeFigureOut">
              <a:rPr lang="en-US" smtClean="0"/>
              <a:t>5/29/2016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B76D4-5D5B-4E3E-97A8-8E6B348C64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5B21A-339D-46DF-80BE-F386FA785465}" type="datetimeFigureOut">
              <a:rPr lang="en-US" smtClean="0"/>
              <a:t>5/29/2016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B76D4-5D5B-4E3E-97A8-8E6B348C64EE}" type="slidenum">
              <a:rPr lang="en-US" smtClean="0"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5B21A-339D-46DF-80BE-F386FA785465}" type="datetimeFigureOut">
              <a:rPr lang="en-US" smtClean="0"/>
              <a:t>5/29/2016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B76D4-5D5B-4E3E-97A8-8E6B348C64E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5B21A-339D-46DF-80BE-F386FA785465}" type="datetimeFigureOut">
              <a:rPr lang="en-US" smtClean="0"/>
              <a:t>5/29/2016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B76D4-5D5B-4E3E-97A8-8E6B348C64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5B21A-339D-46DF-80BE-F386FA785465}" type="datetimeFigureOut">
              <a:rPr lang="en-US" smtClean="0"/>
              <a:t>5/29/2016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B76D4-5D5B-4E3E-97A8-8E6B348C64E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5B21A-339D-46DF-80BE-F386FA785465}" type="datetimeFigureOut">
              <a:rPr lang="en-US" smtClean="0"/>
              <a:t>5/29/2016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B76D4-5D5B-4E3E-97A8-8E6B348C64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5B21A-339D-46DF-80BE-F386FA785465}" type="datetimeFigureOut">
              <a:rPr lang="en-US" smtClean="0"/>
              <a:t>5/29/2016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B76D4-5D5B-4E3E-97A8-8E6B348C64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5B21A-339D-46DF-80BE-F386FA785465}" type="datetimeFigureOut">
              <a:rPr lang="en-US" smtClean="0"/>
              <a:t>5/29/2016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B76D4-5D5B-4E3E-97A8-8E6B348C64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5B21A-339D-46DF-80BE-F386FA785465}" type="datetimeFigureOut">
              <a:rPr lang="en-US" smtClean="0"/>
              <a:t>5/29/2016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B76D4-5D5B-4E3E-97A8-8E6B348C64EE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5B21A-339D-46DF-80BE-F386FA785465}" type="datetimeFigureOut">
              <a:rPr lang="en-US" smtClean="0"/>
              <a:t>5/29/2016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B76D4-5D5B-4E3E-97A8-8E6B348C64EE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955B21A-339D-46DF-80BE-F386FA785465}" type="datetimeFigureOut">
              <a:rPr lang="en-US" smtClean="0"/>
              <a:t>5/29/2016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A5B76D4-5D5B-4E3E-97A8-8E6B348C64EE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81200"/>
            <a:ext cx="7772400" cy="1780108"/>
          </a:xfrm>
        </p:spPr>
        <p:txBody>
          <a:bodyPr>
            <a:normAutofit/>
          </a:bodyPr>
          <a:lstStyle/>
          <a:p>
            <a:r>
              <a:rPr lang="en-US" sz="8000" dirty="0" smtClean="0">
                <a:latin typeface="Arial Rounded MT Bold" panose="020F0704030504030204" pitchFamily="34" charset="0"/>
              </a:rPr>
              <a:t>iPad Rules</a:t>
            </a:r>
            <a:endParaRPr lang="en-US" sz="8000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74993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685800" y="1981200"/>
            <a:ext cx="7772400" cy="3276600"/>
          </a:xfrm>
        </p:spPr>
        <p:txBody>
          <a:bodyPr>
            <a:normAutofit fontScale="90000"/>
          </a:bodyPr>
          <a:lstStyle/>
          <a:p>
            <a:r>
              <a:rPr lang="en-US" sz="8000" dirty="0" smtClean="0">
                <a:latin typeface="Arial Rounded MT Bold" panose="020F0704030504030204" pitchFamily="34" charset="0"/>
              </a:rPr>
              <a:t>How can you show respect when using an iPad?</a:t>
            </a:r>
            <a:endParaRPr lang="en-US" sz="8000" dirty="0">
              <a:latin typeface="Arial Rounded MT Bold" panose="020F0704030504030204" pitchFamily="34" charset="0"/>
            </a:endParaRPr>
          </a:p>
        </p:txBody>
      </p:sp>
      <p:pic>
        <p:nvPicPr>
          <p:cNvPr id="8194" name="Picture 2" descr="http://worldartsme.com/images/teaching-student-clipart-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08321" y="3886200"/>
            <a:ext cx="3364674" cy="29676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725410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685800" y="1981200"/>
            <a:ext cx="7772400" cy="1780108"/>
          </a:xfrm>
        </p:spPr>
        <p:txBody>
          <a:bodyPr>
            <a:normAutofit fontScale="90000"/>
          </a:bodyPr>
          <a:lstStyle/>
          <a:p>
            <a:r>
              <a:rPr lang="en-US" sz="8000" dirty="0" smtClean="0">
                <a:latin typeface="Arial Rounded MT Bold" panose="020F0704030504030204" pitchFamily="34" charset="0"/>
              </a:rPr>
              <a:t>What are the iPad rules?</a:t>
            </a:r>
            <a:endParaRPr lang="en-US" sz="8000" dirty="0">
              <a:latin typeface="Arial Rounded MT Bold" panose="020F0704030504030204" pitchFamily="34" charset="0"/>
            </a:endParaRPr>
          </a:p>
        </p:txBody>
      </p:sp>
      <p:pic>
        <p:nvPicPr>
          <p:cNvPr id="4098" name="Picture 2" descr="http://worldartsme.com/images/student-with-ipad-clipart-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276600"/>
            <a:ext cx="1806460" cy="3257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http://worldartsme.com/images/student-using-ipad-clipart-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6109" y="3687214"/>
            <a:ext cx="2721241" cy="3105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588218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685800" y="1981200"/>
            <a:ext cx="7772400" cy="3048000"/>
          </a:xfrm>
        </p:spPr>
        <p:txBody>
          <a:bodyPr>
            <a:normAutofit fontScale="90000"/>
          </a:bodyPr>
          <a:lstStyle/>
          <a:p>
            <a:r>
              <a:rPr lang="en-US" sz="8000" dirty="0" smtClean="0">
                <a:latin typeface="Arial Rounded MT Bold" panose="020F0704030504030204" pitchFamily="34" charset="0"/>
              </a:rPr>
              <a:t>Now you know how to take care of our class iPads!</a:t>
            </a:r>
            <a:endParaRPr lang="en-US" sz="8000" dirty="0">
              <a:latin typeface="Arial Rounded MT Bold" panose="020F0704030504030204" pitchFamily="34" charset="0"/>
            </a:endParaRPr>
          </a:p>
        </p:txBody>
      </p:sp>
      <p:pic>
        <p:nvPicPr>
          <p:cNvPr id="4098" name="Picture 2" descr="http://worldartsme.com/images/student-with-ipad-clipart-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276600"/>
            <a:ext cx="1806460" cy="3257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http://worldartsme.com/images/student-using-ipad-clipart-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6109" y="3687214"/>
            <a:ext cx="2721241" cy="3105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900917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685800" y="1981200"/>
            <a:ext cx="7772400" cy="1780108"/>
          </a:xfrm>
        </p:spPr>
        <p:txBody>
          <a:bodyPr>
            <a:normAutofit/>
          </a:bodyPr>
          <a:lstStyle/>
          <a:p>
            <a:r>
              <a:rPr lang="en-US" sz="8000" dirty="0" smtClean="0">
                <a:latin typeface="Arial Rounded MT Bold" panose="020F0704030504030204" pitchFamily="34" charset="0"/>
              </a:rPr>
              <a:t>Be Safe</a:t>
            </a:r>
            <a:endParaRPr lang="en-US" sz="8000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17378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Use two hands</a:t>
            </a:r>
          </a:p>
          <a:p>
            <a:r>
              <a:rPr lang="en-US" sz="4000" dirty="0" smtClean="0"/>
              <a:t>Sit while you use it</a:t>
            </a:r>
          </a:p>
          <a:p>
            <a:r>
              <a:rPr lang="en-US" sz="4000" dirty="0" smtClean="0"/>
              <a:t>Return it when finished</a:t>
            </a:r>
            <a:endParaRPr lang="en-US" sz="4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200" dirty="0" smtClean="0">
                <a:latin typeface="Arial Rounded MT Bold" panose="020F0704030504030204" pitchFamily="34" charset="0"/>
              </a:rPr>
              <a:t>Be Safe</a:t>
            </a:r>
            <a:endParaRPr lang="en-US" sz="7200" dirty="0">
              <a:latin typeface="Arial Rounded MT Bold" panose="020F0704030504030204" pitchFamily="34" charset="0"/>
            </a:endParaRPr>
          </a:p>
        </p:txBody>
      </p:sp>
      <p:pic>
        <p:nvPicPr>
          <p:cNvPr id="1026" name="Picture 2" descr="http://worldartsme.com/images/student-using-ipad-clipart-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8904" y="3429000"/>
            <a:ext cx="2721241" cy="3105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270053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762000" y="2819400"/>
            <a:ext cx="7772400" cy="1780108"/>
          </a:xfrm>
        </p:spPr>
        <p:txBody>
          <a:bodyPr>
            <a:normAutofit fontScale="90000"/>
          </a:bodyPr>
          <a:lstStyle/>
          <a:p>
            <a:r>
              <a:rPr lang="en-US" sz="8000" dirty="0" smtClean="0">
                <a:latin typeface="Arial Rounded MT Bold" panose="020F0704030504030204" pitchFamily="34" charset="0"/>
              </a:rPr>
              <a:t>How can you be safe with an iPad?</a:t>
            </a:r>
            <a:endParaRPr lang="en-US" sz="8000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1077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685800" y="1981200"/>
            <a:ext cx="7772400" cy="1780108"/>
          </a:xfrm>
        </p:spPr>
        <p:txBody>
          <a:bodyPr>
            <a:normAutofit fontScale="90000"/>
          </a:bodyPr>
          <a:lstStyle/>
          <a:p>
            <a:r>
              <a:rPr lang="en-US" sz="8000" dirty="0" smtClean="0">
                <a:latin typeface="Arial Rounded MT Bold" panose="020F0704030504030204" pitchFamily="34" charset="0"/>
              </a:rPr>
              <a:t>Be Responsible</a:t>
            </a:r>
            <a:endParaRPr lang="en-US" sz="8000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76905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clipartoons.com/wp-content/uploads/2016/01/teaching-with-technology-blended-learning-ed-tech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0904" y="3810000"/>
            <a:ext cx="2735337" cy="2876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Use the appropriate apps</a:t>
            </a:r>
          </a:p>
          <a:p>
            <a:r>
              <a:rPr lang="en-US" sz="4000" dirty="0" smtClean="0"/>
              <a:t>Have clean hands</a:t>
            </a:r>
          </a:p>
          <a:p>
            <a:r>
              <a:rPr lang="en-US" sz="4000" dirty="0" smtClean="0"/>
              <a:t>Speak with the teacher if you have a problem</a:t>
            </a:r>
            <a:endParaRPr lang="en-US" sz="4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200" dirty="0" smtClean="0">
                <a:latin typeface="Arial Rounded MT Bold" panose="020F0704030504030204" pitchFamily="34" charset="0"/>
              </a:rPr>
              <a:t>Be Responsible</a:t>
            </a:r>
            <a:endParaRPr lang="en-US" sz="7200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26255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685800" y="990600"/>
            <a:ext cx="7772400" cy="4114800"/>
          </a:xfrm>
        </p:spPr>
        <p:txBody>
          <a:bodyPr>
            <a:normAutofit fontScale="90000"/>
          </a:bodyPr>
          <a:lstStyle/>
          <a:p>
            <a:r>
              <a:rPr lang="en-US" sz="8000" dirty="0" smtClean="0">
                <a:latin typeface="Arial Rounded MT Bold" panose="020F0704030504030204" pitchFamily="34" charset="0"/>
              </a:rPr>
              <a:t>How can you show responsibility with an iPad?</a:t>
            </a:r>
            <a:endParaRPr lang="en-US" sz="8000" dirty="0">
              <a:latin typeface="Arial Rounded MT Bold" panose="020F0704030504030204" pitchFamily="34" charset="0"/>
            </a:endParaRPr>
          </a:p>
        </p:txBody>
      </p:sp>
      <p:pic>
        <p:nvPicPr>
          <p:cNvPr id="5122" name="Picture 2" descr="http://www.canopyit.com/wp-content/uploads/girl-using-tablet-in-school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34" y="3733800"/>
            <a:ext cx="2942013" cy="2952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190331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685800" y="1981200"/>
            <a:ext cx="7772400" cy="1780108"/>
          </a:xfrm>
        </p:spPr>
        <p:txBody>
          <a:bodyPr>
            <a:normAutofit/>
          </a:bodyPr>
          <a:lstStyle/>
          <a:p>
            <a:r>
              <a:rPr lang="en-US" sz="8000" dirty="0" smtClean="0">
                <a:latin typeface="Arial Rounded MT Bold" panose="020F0704030504030204" pitchFamily="34" charset="0"/>
              </a:rPr>
              <a:t>Be Respectful</a:t>
            </a:r>
            <a:endParaRPr lang="en-US" sz="8000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07820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Monitor your time</a:t>
            </a:r>
          </a:p>
          <a:p>
            <a:r>
              <a:rPr lang="en-US" sz="4000" dirty="0" smtClean="0"/>
              <a:t>Monitor the battery level</a:t>
            </a:r>
          </a:p>
          <a:p>
            <a:r>
              <a:rPr lang="en-US" sz="4000" dirty="0" smtClean="0"/>
              <a:t>Use gentle hands</a:t>
            </a:r>
          </a:p>
          <a:p>
            <a:r>
              <a:rPr lang="en-US" sz="4000" dirty="0" smtClean="0"/>
              <a:t>Keep the iPad clean</a:t>
            </a:r>
            <a:endParaRPr lang="en-US" sz="4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200" dirty="0" smtClean="0">
                <a:latin typeface="Arial Rounded MT Bold" panose="020F0704030504030204" pitchFamily="34" charset="0"/>
              </a:rPr>
              <a:t>Be Respectful</a:t>
            </a:r>
            <a:endParaRPr lang="en-US" sz="7200" dirty="0">
              <a:latin typeface="Arial Rounded MT Bold" panose="020F0704030504030204" pitchFamily="34" charset="0"/>
            </a:endParaRPr>
          </a:p>
        </p:txBody>
      </p:sp>
      <p:pic>
        <p:nvPicPr>
          <p:cNvPr id="3074" name="Picture 2" descr="http://worldartsme.com/images/student-with-ipad-clipart-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2971800"/>
            <a:ext cx="2097856" cy="37830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326255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1014</TotalTime>
  <Words>102</Words>
  <Application>Microsoft Office PowerPoint</Application>
  <PresentationFormat>On-screen Show (4:3)</PresentationFormat>
  <Paragraphs>22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Waveform</vt:lpstr>
      <vt:lpstr>iPad Rules</vt:lpstr>
      <vt:lpstr>Be Safe</vt:lpstr>
      <vt:lpstr>Be Safe</vt:lpstr>
      <vt:lpstr>How can you be safe with an iPad?</vt:lpstr>
      <vt:lpstr>Be Responsible</vt:lpstr>
      <vt:lpstr>Be Responsible</vt:lpstr>
      <vt:lpstr>How can you show responsibility with an iPad?</vt:lpstr>
      <vt:lpstr>Be Respectful</vt:lpstr>
      <vt:lpstr>Be Respectful</vt:lpstr>
      <vt:lpstr>How can you show respect when using an iPad?</vt:lpstr>
      <vt:lpstr>What are the iPad rules?</vt:lpstr>
      <vt:lpstr>Now you know how to take care of our class iPads!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iPad Rules</dc:title>
  <dc:creator>amberploutz</dc:creator>
  <cp:lastModifiedBy>amberploutz</cp:lastModifiedBy>
  <cp:revision>5</cp:revision>
  <dcterms:created xsi:type="dcterms:W3CDTF">2016-05-29T20:42:54Z</dcterms:created>
  <dcterms:modified xsi:type="dcterms:W3CDTF">2016-05-30T13:36:57Z</dcterms:modified>
</cp:coreProperties>
</file>