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1" r:id="rId2"/>
    <p:sldId id="25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7" r:id="rId11"/>
    <p:sldId id="258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F4288E0-23B6-4273-97F2-B4AE432B0C3D}" type="datetimeFigureOut">
              <a:rPr lang="en-US" smtClean="0"/>
              <a:pPr/>
              <a:t>5/30/2016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306AE9F-0EEC-47A2-BB08-48F4EF2AB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0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Noun or Not Game!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6448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kitchen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smile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 fontScale="90000"/>
          </a:bodyPr>
          <a:lstStyle/>
          <a:p>
            <a:r>
              <a:rPr lang="en-US" sz="14000" dirty="0" smtClean="0"/>
              <a:t>caterpillar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men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talk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coffee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flashlight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2898775"/>
          </a:xfrm>
        </p:spPr>
        <p:txBody>
          <a:bodyPr>
            <a:noAutofit/>
          </a:bodyPr>
          <a:lstStyle/>
          <a:p>
            <a:r>
              <a:rPr lang="en-US" sz="11000" dirty="0" smtClean="0"/>
              <a:t>Mrs. </a:t>
            </a:r>
            <a:r>
              <a:rPr lang="en-US" sz="11000" dirty="0" smtClean="0"/>
              <a:t>Smith</a:t>
            </a:r>
            <a:endParaRPr lang="en-US" sz="1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tape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Kroger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sad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talk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4000" dirty="0" smtClean="0"/>
              <a:t>cup</a:t>
            </a:r>
            <a:endParaRPr lang="en-US" sz="1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>
            <a:normAutofit/>
          </a:bodyPr>
          <a:lstStyle/>
          <a:p>
            <a:r>
              <a:rPr lang="en-US" sz="10500" dirty="0" smtClean="0"/>
              <a:t>playground</a:t>
            </a:r>
            <a:endParaRPr lang="en-US" sz="10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151</TotalTime>
  <Words>21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Perspective</vt:lpstr>
      <vt:lpstr>Noun or Not Game!</vt:lpstr>
      <vt:lpstr>flashlight</vt:lpstr>
      <vt:lpstr>Mrs. Smith</vt:lpstr>
      <vt:lpstr>tape</vt:lpstr>
      <vt:lpstr>Kroger</vt:lpstr>
      <vt:lpstr>sad</vt:lpstr>
      <vt:lpstr>talk</vt:lpstr>
      <vt:lpstr>cup</vt:lpstr>
      <vt:lpstr>playground</vt:lpstr>
      <vt:lpstr>kitchen</vt:lpstr>
      <vt:lpstr>smile</vt:lpstr>
      <vt:lpstr>caterpillar</vt:lpstr>
      <vt:lpstr>men</vt:lpstr>
      <vt:lpstr>talk</vt:lpstr>
      <vt:lpstr>coffee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twoods</dc:creator>
  <cp:lastModifiedBy>amberploutz</cp:lastModifiedBy>
  <cp:revision>6</cp:revision>
  <dcterms:created xsi:type="dcterms:W3CDTF">2010-09-21T21:04:24Z</dcterms:created>
  <dcterms:modified xsi:type="dcterms:W3CDTF">2016-05-30T17:04:45Z</dcterms:modified>
</cp:coreProperties>
</file>