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A5DFBD-CEB4-4FD8-934C-9E196A1F0C09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0A7FD9-022B-43F5-BD27-AB8E0CB66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_______knows the parts </a:t>
            </a:r>
            <a:br>
              <a:rPr lang="en-US" sz="4000" dirty="0" smtClean="0">
                <a:latin typeface="Arial Rounded MT Bold" panose="020F0704030504030204" pitchFamily="34" charset="0"/>
              </a:rPr>
            </a:br>
            <a:r>
              <a:rPr lang="en-US" sz="4000" dirty="0" smtClean="0">
                <a:latin typeface="Arial Rounded MT Bold" panose="020F0704030504030204" pitchFamily="34" charset="0"/>
              </a:rPr>
              <a:t>of speech!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24400"/>
            <a:ext cx="14668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26574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24400" y="1143000"/>
            <a:ext cx="27686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15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Common Noun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438400"/>
            <a:ext cx="7391400" cy="30480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noun is a person, place. or ______</a:t>
            </a:r>
          </a:p>
          <a:p>
            <a:pPr indent="0">
              <a:buNone/>
            </a:pPr>
            <a:r>
              <a:rPr lang="en-US" sz="3600" dirty="0" smtClean="0"/>
              <a:t>Here are some nouns:</a:t>
            </a:r>
          </a:p>
          <a:p>
            <a:pPr marL="571500" indent="-571500"/>
            <a:r>
              <a:rPr lang="en-US" sz="3600" dirty="0" smtClean="0"/>
              <a:t>______,  _______, _____                    </a:t>
            </a:r>
          </a:p>
          <a:p>
            <a:pPr marL="571500" indent="-571500"/>
            <a:endParaRPr lang="en-US" sz="3600" dirty="0" smtClean="0"/>
          </a:p>
          <a:p>
            <a:pPr indent="0">
              <a:buNone/>
            </a:pP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"/>
            <a:ext cx="26860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90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Proper Noun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proper noun is a __________ person, place, or thing.</a:t>
            </a:r>
          </a:p>
          <a:p>
            <a:r>
              <a:rPr lang="en-US" sz="3200" dirty="0" smtClean="0"/>
              <a:t>Here are some proper nouns</a:t>
            </a:r>
            <a:r>
              <a:rPr lang="en-US" sz="3200" dirty="0" smtClean="0"/>
              <a:t>:</a:t>
            </a:r>
          </a:p>
          <a:p>
            <a:pPr marL="571500" indent="-571500"/>
            <a:r>
              <a:rPr lang="en-US" sz="3600" dirty="0"/>
              <a:t>______,  _______, _____                   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14800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Verbs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It’s a verb!  It’s a verb!  It’s an action word, if you can do it __________________!</a:t>
            </a:r>
          </a:p>
          <a:p>
            <a:r>
              <a:rPr lang="en-US" sz="3200" dirty="0" smtClean="0"/>
              <a:t>Here are some verbs</a:t>
            </a:r>
            <a:r>
              <a:rPr lang="en-US" sz="3200" dirty="0" smtClean="0"/>
              <a:t>:</a:t>
            </a:r>
          </a:p>
          <a:p>
            <a:r>
              <a:rPr lang="en-US" sz="3200" dirty="0"/>
              <a:t>______,  _______, _____                   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0"/>
            <a:ext cx="26574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07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Adjectives are words that describe nouns.</a:t>
            </a:r>
          </a:p>
          <a:p>
            <a:r>
              <a:rPr lang="en-US" sz="3200" dirty="0" smtClean="0"/>
              <a:t>Here are some adjectives:</a:t>
            </a:r>
          </a:p>
          <a:p>
            <a:r>
              <a:rPr lang="en-US" sz="3200" dirty="0" smtClean="0"/>
              <a:t>red</a:t>
            </a:r>
          </a:p>
          <a:p>
            <a:r>
              <a:rPr lang="en-US" sz="3200" dirty="0" smtClean="0"/>
              <a:t>soft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__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0400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60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Synonyms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467600" cy="30480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Are two words that have the same meaning.</a:t>
            </a:r>
          </a:p>
          <a:p>
            <a:r>
              <a:rPr lang="en-US" sz="2800" dirty="0" smtClean="0"/>
              <a:t>Here are some examples: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Chilly = _____                 Dish= ______</a:t>
            </a:r>
          </a:p>
          <a:p>
            <a:endParaRPr lang="en-US" sz="2800" dirty="0"/>
          </a:p>
          <a:p>
            <a:r>
              <a:rPr lang="en-US" sz="2800" dirty="0" smtClean="0"/>
              <a:t>Huge= _______                beautiful= ______</a:t>
            </a:r>
            <a:endParaRPr 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80103"/>
            <a:ext cx="26860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751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121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_______knows the parts  of speech!</vt:lpstr>
      <vt:lpstr>Common Noun</vt:lpstr>
      <vt:lpstr>Proper Noun</vt:lpstr>
      <vt:lpstr>Verbs</vt:lpstr>
      <vt:lpstr>Adjectives</vt:lpstr>
      <vt:lpstr>Synonyms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know the parts of speech!</dc:title>
  <dc:creator>Amber Ploutz</dc:creator>
  <cp:lastModifiedBy>amberploutz</cp:lastModifiedBy>
  <cp:revision>5</cp:revision>
  <dcterms:created xsi:type="dcterms:W3CDTF">2015-04-08T13:02:47Z</dcterms:created>
  <dcterms:modified xsi:type="dcterms:W3CDTF">2016-05-30T17:09:47Z</dcterms:modified>
</cp:coreProperties>
</file>