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A51B4BC-8EE4-42E6-8160-46A4AADCA0A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FA5F44B9-3C22-48B3-8371-2FF72A710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14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BD8F357-7A7E-489B-8A2E-0A02A3174BB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CB7C4C7-6D6E-4F5C-846B-4B4B332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152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8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462A-DD42-43D9-B344-8DF58941FE0E}" type="datetime1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C07C-7913-453C-8AF7-CC91B3038C18}" type="datetime1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7967-9D94-4597-B4F9-3BC64D04300D}" type="datetime1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F43D-0503-48A1-8E19-A7E268BB3561}" type="datetime1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AAA5-A0AE-49C5-B9D8-B7FF93F9623C}" type="datetime1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5EE4-8D90-4ECA-A0C0-432530AEAF8B}" type="datetime1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5CC9-8ACE-4429-BAD8-7625DA40D605}" type="datetime1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3FA3-558C-4474-BC66-D875F88264F0}" type="datetime1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D0A7-8B63-4F58-A1FB-BC44BAF79116}" type="datetime1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7D1F-7C4A-4CE9-AA3C-A6986A4DDBA2}" type="datetime1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E6F2803-FE20-40A0-AC56-F6C6899FBDC9}" type="datetime1">
              <a:rPr lang="en-US" smtClean="0"/>
              <a:t>11/3/2017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EBF17EC-3CF7-4C86-922A-0777EBE0F453}" type="datetime1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_______knows the parts </a:t>
            </a:r>
            <a:br>
              <a:rPr lang="en-US" dirty="0" smtClean="0"/>
            </a:br>
            <a:r>
              <a:rPr lang="en-US" dirty="0" smtClean="0"/>
              <a:t>of speech!</a:t>
            </a:r>
            <a:endParaRPr lang="en-US" dirty="0"/>
          </a:p>
        </p:txBody>
      </p:sp>
      <p:pic>
        <p:nvPicPr>
          <p:cNvPr id="1041" name="Picture 17" descr="C:\Users\aploutz.GWS\Pictures\AutumnCreatures-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5" y="1143000"/>
            <a:ext cx="2584450" cy="227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aploutz.GWS\Pictures\AutumnCreatures-0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05400"/>
            <a:ext cx="1401763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aploutz.GWS\Pictures\AutumnCreatures-0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61181"/>
            <a:ext cx="2008187" cy="116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aploutz.GWS\Pictures\AutumnCreatures-1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199" y="1063626"/>
            <a:ext cx="1795463" cy="157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15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252728"/>
          </a:xfrm>
        </p:spPr>
        <p:txBody>
          <a:bodyPr/>
          <a:lstStyle/>
          <a:p>
            <a:r>
              <a:rPr lang="en-US" dirty="0" smtClean="0"/>
              <a:t>Common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391400" cy="38100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3600" dirty="0" smtClean="0"/>
              <a:t>A noun is a person, place, or thing.</a:t>
            </a:r>
          </a:p>
          <a:p>
            <a:pPr marL="118872" indent="0">
              <a:buNone/>
            </a:pPr>
            <a:r>
              <a:rPr lang="en-US" sz="3600" dirty="0" smtClean="0"/>
              <a:t>Here are some nouns:</a:t>
            </a:r>
          </a:p>
          <a:p>
            <a:pPr marL="571500" indent="-571500"/>
            <a:r>
              <a:rPr lang="en-US" sz="3600" dirty="0" smtClean="0"/>
              <a:t>______</a:t>
            </a:r>
          </a:p>
          <a:p>
            <a:pPr marL="571500" indent="-571500"/>
            <a:r>
              <a:rPr lang="en-US" sz="3600" dirty="0" smtClean="0"/>
              <a:t>_______</a:t>
            </a:r>
          </a:p>
          <a:p>
            <a:pPr marL="571500" indent="-571500"/>
            <a:r>
              <a:rPr lang="en-US" sz="3600" dirty="0" smtClean="0"/>
              <a:t>_____                    </a:t>
            </a:r>
          </a:p>
          <a:p>
            <a:pPr marL="571500" indent="-571500"/>
            <a:endParaRPr lang="en-US" sz="3600" dirty="0" smtClean="0"/>
          </a:p>
          <a:p>
            <a:pPr indent="0">
              <a:buNone/>
            </a:pPr>
            <a:endParaRPr lang="en-US" sz="3600" dirty="0"/>
          </a:p>
        </p:txBody>
      </p:sp>
      <p:pic>
        <p:nvPicPr>
          <p:cNvPr id="6146" name="Picture 2" descr="C:\Users\aploutz.GWS\Pictures\AutumnCreatures-0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85800"/>
            <a:ext cx="2008187" cy="116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ploutz.GWS\Pictures\AutumnCreatures-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4" y="2971800"/>
            <a:ext cx="1878013" cy="17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ploutz.GWS\Pictures\AutumnCreatures-0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78873"/>
            <a:ext cx="1274763" cy="14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0" descr="C:\Users\aploutz.GWS\Pictures\AutumnCreatures-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29843"/>
            <a:ext cx="1795463" cy="157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90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3200" dirty="0" smtClean="0"/>
              <a:t>A proper noun is a specific person, place, or thing.</a:t>
            </a:r>
          </a:p>
          <a:p>
            <a:pPr marL="118872" indent="0">
              <a:buNone/>
            </a:pPr>
            <a:r>
              <a:rPr lang="en-US" sz="3200" dirty="0" smtClean="0"/>
              <a:t>Here are some proper nouns:</a:t>
            </a:r>
          </a:p>
          <a:p>
            <a:r>
              <a:rPr lang="en-US" sz="2800" dirty="0" smtClean="0"/>
              <a:t>__</a:t>
            </a:r>
          </a:p>
          <a:p>
            <a:r>
              <a:rPr lang="en-US" sz="2800" dirty="0" smtClean="0"/>
              <a:t>__</a:t>
            </a:r>
          </a:p>
          <a:p>
            <a:r>
              <a:rPr lang="en-US" sz="2800" dirty="0" smtClean="0"/>
              <a:t>__</a:t>
            </a:r>
            <a:endParaRPr lang="en-US" sz="2800" dirty="0"/>
          </a:p>
        </p:txBody>
      </p:sp>
      <p:pic>
        <p:nvPicPr>
          <p:cNvPr id="2050" name="Picture 2" descr="C:\Users\aploutz.GWS\Pictures\AutumnCreatures-0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003675"/>
            <a:ext cx="1401763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ploutz.GWS\Pictures\AutumnCreatures-0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571206"/>
            <a:ext cx="2008187" cy="116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ploutz.GWS\Pictures\AutumnCreatures-1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017" y="315303"/>
            <a:ext cx="1878013" cy="17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ploutz.GWS\Pictures\AutumnCreatures-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561" y="5153025"/>
            <a:ext cx="1795463" cy="157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ploutz.GWS\Pictures\AutumnCreatures-0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561" y="2590800"/>
            <a:ext cx="2584450" cy="227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3200" dirty="0" smtClean="0"/>
              <a:t>It’s a verb!  It’s a verb!  It’s an action word, if you can do it __________________!</a:t>
            </a:r>
          </a:p>
          <a:p>
            <a:pPr marL="118872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Here are some verbs:</a:t>
            </a:r>
          </a:p>
          <a:p>
            <a:r>
              <a:rPr lang="en-US" sz="3200" dirty="0"/>
              <a:t>__</a:t>
            </a:r>
          </a:p>
          <a:p>
            <a:r>
              <a:rPr lang="en-US" sz="3200" dirty="0"/>
              <a:t>__</a:t>
            </a:r>
          </a:p>
          <a:p>
            <a:r>
              <a:rPr lang="en-US" sz="3200" dirty="0"/>
              <a:t>__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</p:txBody>
      </p:sp>
      <p:pic>
        <p:nvPicPr>
          <p:cNvPr id="3074" name="Picture 2" descr="C:\Users\aploutz.GWS\Pictures\AutumnCreatures-0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1303"/>
            <a:ext cx="1401763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ploutz.GWS\Pictures\AutumnCreatures-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2895600"/>
            <a:ext cx="1878013" cy="17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ploutz.GWS\Pictures\AutumnCreatures-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8" y="4611687"/>
            <a:ext cx="1795463" cy="157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ploutz.GWS\Pictures\AutumnCreatures-1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362" y="4559300"/>
            <a:ext cx="2835275" cy="226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07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3200" dirty="0" smtClean="0"/>
              <a:t>Adjectives are words that describe nouns.</a:t>
            </a:r>
          </a:p>
          <a:p>
            <a:pPr marL="118872" indent="0">
              <a:buNone/>
            </a:pPr>
            <a:r>
              <a:rPr lang="en-US" sz="3200" dirty="0" smtClean="0"/>
              <a:t>Here are some adjectives:</a:t>
            </a:r>
          </a:p>
          <a:p>
            <a:pPr marL="118872" indent="0">
              <a:buNone/>
            </a:pPr>
            <a:endParaRPr lang="en-US" sz="3200" dirty="0" smtClean="0"/>
          </a:p>
          <a:p>
            <a:r>
              <a:rPr lang="en-US" sz="3200" dirty="0" smtClean="0"/>
              <a:t>red</a:t>
            </a:r>
          </a:p>
          <a:p>
            <a:r>
              <a:rPr lang="en-US" sz="3200" dirty="0" smtClean="0"/>
              <a:t>soft</a:t>
            </a:r>
          </a:p>
          <a:p>
            <a:r>
              <a:rPr lang="en-US" sz="3200" dirty="0" smtClean="0"/>
              <a:t>crunchy</a:t>
            </a:r>
            <a:endParaRPr lang="en-US" sz="3200" dirty="0"/>
          </a:p>
        </p:txBody>
      </p:sp>
      <p:pic>
        <p:nvPicPr>
          <p:cNvPr id="4098" name="Picture 2" descr="C:\Users\aploutz.GWS\Pictures\AutumnCreatures-0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109" y="4876800"/>
            <a:ext cx="1401763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ploutz.GWS\Pictures\AutumnCreatures-0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872" y="2837711"/>
            <a:ext cx="2008187" cy="116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ploutz.GWS\Pictures\AutumnCreatures-1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930" y="3569056"/>
            <a:ext cx="1878013" cy="17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60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467600" cy="30480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dirty="0" smtClean="0"/>
              <a:t>Are two words that have the same meaning.</a:t>
            </a:r>
          </a:p>
          <a:p>
            <a:pPr marL="118872" indent="0">
              <a:buNone/>
            </a:pPr>
            <a:r>
              <a:rPr lang="en-US" sz="2800" dirty="0" smtClean="0"/>
              <a:t>Here are some examples:</a:t>
            </a:r>
          </a:p>
          <a:p>
            <a:pPr marL="118872" indent="0">
              <a:buNone/>
            </a:pP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Chilly = _____                 Dish= ______</a:t>
            </a:r>
          </a:p>
          <a:p>
            <a:endParaRPr lang="en-US" sz="2800" dirty="0"/>
          </a:p>
          <a:p>
            <a:r>
              <a:rPr lang="en-US" sz="2800" dirty="0" smtClean="0"/>
              <a:t>Huge= _______                </a:t>
            </a:r>
            <a:r>
              <a:rPr lang="en-US" sz="2800" dirty="0"/>
              <a:t>B</a:t>
            </a:r>
            <a:r>
              <a:rPr lang="en-US" sz="2800" dirty="0" smtClean="0"/>
              <a:t>eautiful</a:t>
            </a:r>
            <a:r>
              <a:rPr lang="en-US" sz="2800" dirty="0" smtClean="0"/>
              <a:t>= ______</a:t>
            </a:r>
            <a:endParaRPr lang="en-US" sz="2800" dirty="0"/>
          </a:p>
        </p:txBody>
      </p:sp>
      <p:pic>
        <p:nvPicPr>
          <p:cNvPr id="5122" name="Picture 2" descr="C:\Users\aploutz.GWS\Pictures\AutumnCreatures-0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066800"/>
            <a:ext cx="2008187" cy="116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ploutz.GWS\Pictures\AutumnCreatures-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221" y="687744"/>
            <a:ext cx="1878013" cy="17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ploutz.GWS\Pictures\AutumnCreatures-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407" y="1009504"/>
            <a:ext cx="1795463" cy="157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aploutz.GWS\Pictures\AutumnCreatures-08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618" y="5034042"/>
            <a:ext cx="1274763" cy="14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751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</TotalTime>
  <Words>121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_______knows the parts  of speech!</vt:lpstr>
      <vt:lpstr>Common Noun</vt:lpstr>
      <vt:lpstr>Proper Noun</vt:lpstr>
      <vt:lpstr>Verbs</vt:lpstr>
      <vt:lpstr>Adjectives</vt:lpstr>
      <vt:lpstr>Synonyms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know the parts of speech!</dc:title>
  <dc:creator>Amber Ploutz</dc:creator>
  <cp:lastModifiedBy>Amber Ploutz</cp:lastModifiedBy>
  <cp:revision>9</cp:revision>
  <cp:lastPrinted>2017-11-03T19:24:27Z</cp:lastPrinted>
  <dcterms:created xsi:type="dcterms:W3CDTF">2015-04-08T13:02:47Z</dcterms:created>
  <dcterms:modified xsi:type="dcterms:W3CDTF">2017-11-03T19:24:27Z</dcterms:modified>
</cp:coreProperties>
</file>