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C1F1-2119-430D-A47F-D2167FFDC74F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2C4C-DE31-49DF-9F13-1F457995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6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C1F1-2119-430D-A47F-D2167FFDC74F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2C4C-DE31-49DF-9F13-1F457995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2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C1F1-2119-430D-A47F-D2167FFDC74F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2C4C-DE31-49DF-9F13-1F457995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C1F1-2119-430D-A47F-D2167FFDC74F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2C4C-DE31-49DF-9F13-1F457995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8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C1F1-2119-430D-A47F-D2167FFDC74F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2C4C-DE31-49DF-9F13-1F457995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9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C1F1-2119-430D-A47F-D2167FFDC74F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2C4C-DE31-49DF-9F13-1F457995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7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C1F1-2119-430D-A47F-D2167FFDC74F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2C4C-DE31-49DF-9F13-1F457995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7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C1F1-2119-430D-A47F-D2167FFDC74F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2C4C-DE31-49DF-9F13-1F457995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2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C1F1-2119-430D-A47F-D2167FFDC74F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2C4C-DE31-49DF-9F13-1F457995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3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C1F1-2119-430D-A47F-D2167FFDC74F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2C4C-DE31-49DF-9F13-1F457995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3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C1F1-2119-430D-A47F-D2167FFDC74F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2C4C-DE31-49DF-9F13-1F457995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3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FC1F1-2119-430D-A47F-D2167FFDC74F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62C4C-DE31-49DF-9F13-1F4579950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" y="0"/>
            <a:ext cx="9136063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79039" y="838200"/>
            <a:ext cx="7391400" cy="48768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0097">
            <a:off x="7444196" y="3851990"/>
            <a:ext cx="768747" cy="230261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46968" y="1200226"/>
            <a:ext cx="6858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Your Name’s</a:t>
            </a:r>
          </a:p>
          <a:p>
            <a:pPr algn="ctr"/>
            <a:r>
              <a:rPr lang="en-US" sz="6600" b="1" dirty="0" smtClean="0"/>
              <a:t>Parts of Speech Review Book</a:t>
            </a:r>
            <a:endParaRPr lang="en-US" sz="66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0097">
            <a:off x="794765" y="270589"/>
            <a:ext cx="768747" cy="230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9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" y="0"/>
            <a:ext cx="9136063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62000" y="381000"/>
            <a:ext cx="73914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0097">
            <a:off x="542477" y="93544"/>
            <a:ext cx="473125" cy="1417146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779039" y="2286000"/>
            <a:ext cx="7374361" cy="38862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67750" y="491020"/>
            <a:ext cx="685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Common Noun</a:t>
            </a:r>
            <a:endParaRPr lang="en-US" sz="6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28700" y="24384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* a person, place, or thing</a:t>
            </a:r>
            <a:endParaRPr lang="en-US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28700" y="3657600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*</a:t>
            </a:r>
          </a:p>
          <a:p>
            <a:r>
              <a:rPr lang="en-US" sz="4800" b="1" dirty="0" smtClean="0"/>
              <a:t>*</a:t>
            </a:r>
          </a:p>
          <a:p>
            <a:r>
              <a:rPr lang="en-US" sz="4800" b="1" dirty="0" smtClean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44257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" y="0"/>
            <a:ext cx="9136063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62000" y="381000"/>
            <a:ext cx="73914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0097">
            <a:off x="542477" y="93544"/>
            <a:ext cx="473125" cy="1417146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779039" y="2286000"/>
            <a:ext cx="7374361" cy="38862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67750" y="491020"/>
            <a:ext cx="685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Proper Noun</a:t>
            </a:r>
            <a:endParaRPr lang="en-US" sz="6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28700" y="24384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* a </a:t>
            </a:r>
            <a:r>
              <a:rPr lang="en-US" sz="4800" b="1" u="sng" dirty="0" smtClean="0">
                <a:solidFill>
                  <a:srgbClr val="7030A0"/>
                </a:solidFill>
              </a:rPr>
              <a:t>specific</a:t>
            </a:r>
            <a:r>
              <a:rPr lang="en-US" sz="4800" b="1" dirty="0" smtClean="0"/>
              <a:t> person, place, or thing</a:t>
            </a:r>
            <a:endParaRPr lang="en-US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28700" y="3863876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*</a:t>
            </a:r>
          </a:p>
          <a:p>
            <a:r>
              <a:rPr lang="en-US" sz="4800" b="1" dirty="0" smtClean="0"/>
              <a:t>*</a:t>
            </a:r>
          </a:p>
          <a:p>
            <a:r>
              <a:rPr lang="en-US" sz="4800" b="1" dirty="0" smtClean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3597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" y="0"/>
            <a:ext cx="9136063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62000" y="381000"/>
            <a:ext cx="73914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0097">
            <a:off x="542477" y="93544"/>
            <a:ext cx="473125" cy="1417146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779039" y="2286000"/>
            <a:ext cx="7374361" cy="38862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67750" y="491020"/>
            <a:ext cx="685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Adjective</a:t>
            </a:r>
            <a:endParaRPr lang="en-US" sz="6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28700" y="24384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* is a word that describes a noun</a:t>
            </a:r>
            <a:endParaRPr lang="en-US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28700" y="3863876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*</a:t>
            </a:r>
          </a:p>
          <a:p>
            <a:r>
              <a:rPr lang="en-US" sz="4800" b="1" dirty="0" smtClean="0"/>
              <a:t>*</a:t>
            </a:r>
          </a:p>
          <a:p>
            <a:r>
              <a:rPr lang="en-US" sz="4800" b="1" dirty="0" smtClean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88917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" y="0"/>
            <a:ext cx="9136063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62000" y="381000"/>
            <a:ext cx="73914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0097">
            <a:off x="542477" y="93544"/>
            <a:ext cx="473125" cy="1417146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779039" y="2286000"/>
            <a:ext cx="7374361" cy="38862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67750" y="491020"/>
            <a:ext cx="685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Verb</a:t>
            </a:r>
            <a:endParaRPr lang="en-US" sz="6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28700" y="24384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* is an action word, something you can do</a:t>
            </a:r>
            <a:endParaRPr lang="en-US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28700" y="3863876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*</a:t>
            </a:r>
          </a:p>
          <a:p>
            <a:r>
              <a:rPr lang="en-US" sz="4800" b="1" dirty="0" smtClean="0"/>
              <a:t>*</a:t>
            </a:r>
          </a:p>
          <a:p>
            <a:r>
              <a:rPr lang="en-US" sz="4800" b="1" dirty="0" smtClean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71148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60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amberploutz</dc:creator>
  <cp:lastModifiedBy>amberploutz</cp:lastModifiedBy>
  <cp:revision>1</cp:revision>
  <dcterms:created xsi:type="dcterms:W3CDTF">2014-06-02T23:29:48Z</dcterms:created>
  <dcterms:modified xsi:type="dcterms:W3CDTF">2014-06-02T23:39:45Z</dcterms:modified>
</cp:coreProperties>
</file>