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82C99F-57DE-47C0-8DE5-329C06D141D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EC9972-7B58-4966-8AC0-B52AB7201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Pencil Morning Messages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Featuring Clipart from: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11485"/>
            <a:ext cx="190988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69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Good Morning Class,</a:t>
            </a:r>
            <a:endParaRPr lang="en-US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505200"/>
            <a:ext cx="1785938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75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Good Morning Class,</a:t>
            </a:r>
            <a:endParaRPr lang="en-US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025958"/>
            <a:ext cx="1452068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43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Good Morning Class,</a:t>
            </a:r>
            <a:endParaRPr lang="en-US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620" y="3886200"/>
            <a:ext cx="1579256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47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Good Morning Class,</a:t>
            </a:r>
            <a:endParaRPr lang="en-US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280" y="3625908"/>
            <a:ext cx="1785938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516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23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Pencil Morning Messages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 Morning Messages</dc:title>
  <dc:creator>amberploutz</dc:creator>
  <cp:lastModifiedBy>amberploutz</cp:lastModifiedBy>
  <cp:revision>1</cp:revision>
  <dcterms:created xsi:type="dcterms:W3CDTF">2016-05-28T19:27:43Z</dcterms:created>
  <dcterms:modified xsi:type="dcterms:W3CDTF">2016-05-28T19:31:47Z</dcterms:modified>
</cp:coreProperties>
</file>