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66" r:id="rId3"/>
    <p:sldId id="267" r:id="rId4"/>
    <p:sldId id="258" r:id="rId5"/>
    <p:sldId id="257" r:id="rId6"/>
    <p:sldId id="259" r:id="rId7"/>
    <p:sldId id="260" r:id="rId8"/>
    <p:sldId id="261" r:id="rId9"/>
    <p:sldId id="262" r:id="rId10"/>
    <p:sldId id="263" r:id="rId11"/>
    <p:sldId id="264" r:id="rId12"/>
  </p:sldIdLst>
  <p:sldSz cx="10058400" cy="7772400"/>
  <p:notesSz cx="7019925" cy="9305925"/>
  <p:defaultTextStyle>
    <a:defPPr>
      <a:defRPr lang="en-US"/>
    </a:defPPr>
    <a:lvl1pPr algn="l" defTabSz="101758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508000" indent="-50800" algn="l" defTabSz="101758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1017588" indent="-103188" algn="l" defTabSz="101758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527175" indent="-155575" algn="l" defTabSz="101758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2036763" indent="-207963" algn="l" defTabSz="101758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E4F6"/>
    <a:srgbClr val="8CD1F0"/>
    <a:srgbClr val="F8BADF"/>
    <a:srgbClr val="EF6DBA"/>
    <a:srgbClr val="FFFDB7"/>
    <a:srgbClr val="B5E395"/>
    <a:srgbClr val="93D765"/>
    <a:srgbClr val="D8C3E3"/>
    <a:srgbClr val="BC98D0"/>
    <a:srgbClr val="A575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3" autoAdjust="0"/>
    <p:restoredTop sz="94660" autoAdjust="0"/>
  </p:normalViewPr>
  <p:slideViewPr>
    <p:cSldViewPr snapToGrid="0">
      <p:cViewPr>
        <p:scale>
          <a:sx n="80" d="100"/>
          <a:sy n="80" d="100"/>
        </p:scale>
        <p:origin x="-756" y="792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2"/>
            <a:ext cx="8549640" cy="2705946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85CD4-68B5-4825-9CF4-30F67CCF5505}" type="datetimeFigureOut">
              <a:rPr lang="en-US"/>
              <a:pPr>
                <a:defRPr/>
              </a:pPr>
              <a:t>6/6/2015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ACC995-BAB5-49AA-AC65-3697F78B6D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1041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57D4F-266D-46C5-9B89-3EB95ACE2A70}" type="datetimeFigureOut">
              <a:rPr lang="en-US"/>
              <a:pPr>
                <a:defRPr/>
              </a:pPr>
              <a:t>6/6/2015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2D19A5-592E-445B-9C38-DD5C3FB8D1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1666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9"/>
            <a:ext cx="2168843" cy="6586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6" y="413809"/>
            <a:ext cx="6380797" cy="6586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5B590-ACEB-45B1-BB6A-F5CDE385A9BC}" type="datetimeFigureOut">
              <a:rPr lang="en-US"/>
              <a:pPr>
                <a:defRPr/>
              </a:pPr>
              <a:t>6/6/2015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0CF8C7-E20C-4691-BB56-5153CE8703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2073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0AB57-5EBC-4127-9269-C6AC104B179A}" type="datetimeFigureOut">
              <a:rPr lang="en-US"/>
              <a:pPr>
                <a:defRPr/>
              </a:pPr>
              <a:t>6/6/2015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AFCCFD-4F5A-4E85-8121-D767D48A4B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8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8" y="1937705"/>
            <a:ext cx="8675370" cy="3233102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8" y="5201393"/>
            <a:ext cx="8675370" cy="1700212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9ECD3-8BC5-4BC1-8DAC-82AADA8D0EFC}" type="datetimeFigureOut">
              <a:rPr lang="en-US"/>
              <a:pPr>
                <a:defRPr/>
              </a:pPr>
              <a:t>6/6/2015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AA77BC-84CB-4253-A75E-8982D6C4E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3771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6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6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2F413-7BBA-4DF5-AFF7-E7B1E0F4BB66}" type="datetimeFigureOut">
              <a:rPr lang="en-US"/>
              <a:pPr>
                <a:defRPr/>
              </a:pPr>
              <a:t>6/6/2015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50955C-45F6-437B-B030-D397F5C4A6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3074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6" y="413810"/>
            <a:ext cx="8675370" cy="1502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7" y="1905318"/>
            <a:ext cx="4255174" cy="933767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7" y="2839085"/>
            <a:ext cx="4255174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5" y="1905318"/>
            <a:ext cx="4276130" cy="933767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5" y="2839085"/>
            <a:ext cx="4276130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9FA76-C1DC-4D44-A206-7892359FD242}" type="datetimeFigureOut">
              <a:rPr lang="en-US"/>
              <a:pPr>
                <a:defRPr/>
              </a:pPr>
              <a:t>6/6/2015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D1C9D3-1087-440B-94CE-575621AB70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6502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6B1D6-8DB8-46EE-A47A-2A28D40A2E09}" type="datetimeFigureOut">
              <a:rPr lang="en-US"/>
              <a:pPr>
                <a:defRPr/>
              </a:pPr>
              <a:t>6/6/2015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46D19E-273F-45C6-97B5-D4BF38C757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033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584A3-12FF-49FC-AB1B-A4D99C1736DC}" type="datetimeFigureOut">
              <a:rPr lang="en-US"/>
              <a:pPr>
                <a:defRPr/>
              </a:pPr>
              <a:t>6/6/2015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1CCCE8-A2A5-4247-906A-43EC288C19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2174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6" y="518160"/>
            <a:ext cx="3244095" cy="18135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29" y="1119084"/>
            <a:ext cx="5092066" cy="5523441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6" y="2331720"/>
            <a:ext cx="3244095" cy="4319800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6E100-69DB-4ACA-863D-8EEFDA2B0F8F}" type="datetimeFigureOut">
              <a:rPr lang="en-US"/>
              <a:pPr>
                <a:defRPr/>
              </a:pPr>
              <a:t>6/6/2015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6E1BCE-987C-4020-B22C-78B412DA52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6311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6" y="518160"/>
            <a:ext cx="3244095" cy="18135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29" y="1119084"/>
            <a:ext cx="5092066" cy="5523441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6" y="2331720"/>
            <a:ext cx="3244095" cy="4319800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91DF9-6D0E-40DB-9708-1BB332ECF141}" type="datetimeFigureOut">
              <a:rPr lang="en-US"/>
              <a:pPr>
                <a:defRPr/>
              </a:pPr>
              <a:t>6/6/2015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8A050F-C9AD-4019-BC70-1EF57FF4DA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8099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2338" y="413400"/>
            <a:ext cx="8673726" cy="15027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338" y="2069451"/>
            <a:ext cx="8673726" cy="4931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2338" y="7204437"/>
            <a:ext cx="2261907" cy="4133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1018824" eaLnBrk="1" fontAlgn="auto" hangingPunct="1">
              <a:spcBef>
                <a:spcPts val="0"/>
              </a:spcBef>
              <a:spcAft>
                <a:spcPts val="0"/>
              </a:spcAft>
              <a:defRPr sz="102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18E38FA-F1E8-4E13-8116-31A31E9FC4DF}" type="datetimeFigureOut">
              <a:rPr lang="en-US"/>
              <a:pPr>
                <a:defRPr/>
              </a:pPr>
              <a:t>6/6/2015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2256" y="7204437"/>
            <a:ext cx="3393888" cy="4133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1018824" eaLnBrk="1" fontAlgn="auto" hangingPunct="1">
              <a:spcBef>
                <a:spcPts val="0"/>
              </a:spcBef>
              <a:spcAft>
                <a:spcPts val="0"/>
              </a:spcAft>
              <a:defRPr sz="102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156" y="7204437"/>
            <a:ext cx="2261908" cy="413399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898989"/>
                </a:solidFill>
              </a:defRPr>
            </a:lvl1pPr>
          </a:lstStyle>
          <a:p>
            <a:fld id="{2C8A1342-D422-4490-9CD8-34662A7DB1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 Light" pitchFamily="34" charset="0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 Light" pitchFamily="34" charset="0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 Light" pitchFamily="34" charset="0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 Light" pitchFamily="34" charset="0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 Light" pitchFamily="34" charset="0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 Light" pitchFamily="34" charset="0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 Light" pitchFamily="34" charset="0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 Light" pitchFamily="34" charset="0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5890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persistenceoverperfection.files.wordpress.com/2013/07/casaneroli-co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238" y="441435"/>
            <a:ext cx="9348194" cy="718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3250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month-of-april-rainy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926" y="457201"/>
            <a:ext cx="8701088" cy="65655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745110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onth-of-may-flower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750" y="693682"/>
            <a:ext cx="8796151" cy="66134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50161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eptember-month-school-owl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308" y="770539"/>
            <a:ext cx="8658225" cy="62293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36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ctober-month-owl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20" y="866774"/>
            <a:ext cx="8858250" cy="62007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58876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onth-november-autumn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605" y="955344"/>
            <a:ext cx="9459310" cy="52402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98647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0345169"/>
              </p:ext>
            </p:extLst>
          </p:nvPr>
        </p:nvGraphicFramePr>
        <p:xfrm>
          <a:off x="236482" y="299544"/>
          <a:ext cx="9481761" cy="728367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867899"/>
                <a:gridCol w="1924806"/>
                <a:gridCol w="1896352"/>
                <a:gridCol w="1896352"/>
                <a:gridCol w="1896352"/>
              </a:tblGrid>
              <a:tr h="539750">
                <a:tc>
                  <a:txBody>
                    <a:bodyPr/>
                    <a:lstStyle/>
                    <a:p>
                      <a:pPr marL="0" marR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n w="6350">
                            <a:noFill/>
                          </a:ln>
                          <a:solidFill>
                            <a:srgbClr val="002060"/>
                          </a:solidFill>
                          <a:latin typeface="+mn-lt"/>
                        </a:rPr>
                        <a:t>Monday</a:t>
                      </a:r>
                    </a:p>
                  </a:txBody>
                  <a:tcPr marL="118334" marR="118334" marT="35329" marB="3532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C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n w="6350">
                            <a:noFill/>
                          </a:ln>
                          <a:solidFill>
                            <a:srgbClr val="002060"/>
                          </a:solidFill>
                          <a:latin typeface="+mn-lt"/>
                        </a:rPr>
                        <a:t>Tuesday</a:t>
                      </a:r>
                    </a:p>
                  </a:txBody>
                  <a:tcPr marL="118334" marR="118334" marT="35329" marB="3532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5E39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n w="6350">
                            <a:noFill/>
                          </a:ln>
                          <a:solidFill>
                            <a:srgbClr val="002060"/>
                          </a:solidFill>
                          <a:latin typeface="+mn-lt"/>
                        </a:rPr>
                        <a:t>*Wednesday*</a:t>
                      </a:r>
                    </a:p>
                  </a:txBody>
                  <a:tcPr marL="118334" marR="118334" marT="35329" marB="3532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D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n w="6350">
                            <a:noFill/>
                          </a:ln>
                          <a:solidFill>
                            <a:srgbClr val="002060"/>
                          </a:solidFill>
                          <a:latin typeface="+mn-lt"/>
                        </a:rPr>
                        <a:t>Thursday</a:t>
                      </a:r>
                    </a:p>
                  </a:txBody>
                  <a:tcPr marL="118334" marR="118334" marT="35329" marB="3532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BA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n w="6350">
                            <a:noFill/>
                          </a:ln>
                          <a:solidFill>
                            <a:srgbClr val="002060"/>
                          </a:solidFill>
                          <a:latin typeface="+mn-lt"/>
                        </a:rPr>
                        <a:t>Friday</a:t>
                      </a:r>
                    </a:p>
                  </a:txBody>
                  <a:tcPr marL="118334" marR="118334" marT="35329" marB="3532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E4F6"/>
                    </a:solidFill>
                  </a:tcPr>
                </a:tc>
              </a:tr>
              <a:tr h="390421">
                <a:tc>
                  <a:txBody>
                    <a:bodyPr/>
                    <a:lstStyle/>
                    <a:p>
                      <a:pPr marL="0" marR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ln w="6350">
                            <a:noFill/>
                          </a:ln>
                          <a:solidFill>
                            <a:srgbClr val="002060"/>
                          </a:solidFill>
                          <a:latin typeface="+mn-lt"/>
                        </a:rPr>
                        <a:t>8:00-8:30</a:t>
                      </a:r>
                      <a:r>
                        <a:rPr lang="en-US" sz="1200" b="1" baseline="0" dirty="0" smtClean="0">
                          <a:ln w="6350">
                            <a:noFill/>
                          </a:ln>
                          <a:solidFill>
                            <a:srgbClr val="002060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b="1" baseline="0" dirty="0" smtClean="0">
                          <a:ln w="6350">
                            <a:noFill/>
                          </a:ln>
                          <a:solidFill>
                            <a:srgbClr val="002060"/>
                          </a:solidFill>
                          <a:latin typeface="+mn-lt"/>
                        </a:rPr>
                        <a:t>  A.M. Routine</a:t>
                      </a:r>
                      <a:endParaRPr lang="en-US" sz="1200" b="1" dirty="0" smtClean="0">
                        <a:ln w="6350">
                          <a:noFill/>
                        </a:ln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118334" marR="118334" marT="35329" marB="3532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C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ln w="6350">
                            <a:noFill/>
                          </a:ln>
                          <a:solidFill>
                            <a:srgbClr val="002060"/>
                          </a:solidFill>
                          <a:latin typeface="+mn-lt"/>
                        </a:rPr>
                        <a:t>8:00-8:30</a:t>
                      </a:r>
                      <a:r>
                        <a:rPr lang="en-US" sz="1200" b="1" baseline="0" dirty="0" smtClean="0">
                          <a:ln w="6350">
                            <a:noFill/>
                          </a:ln>
                          <a:solidFill>
                            <a:srgbClr val="002060"/>
                          </a:solidFill>
                          <a:latin typeface="+mn-lt"/>
                        </a:rPr>
                        <a:t>   A.M. Routine</a:t>
                      </a:r>
                      <a:endParaRPr lang="en-US" sz="1200" b="1" dirty="0" smtClean="0">
                        <a:ln w="6350">
                          <a:noFill/>
                        </a:ln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118334" marR="118334" marT="35329" marB="3532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5E39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ln w="6350">
                            <a:noFill/>
                          </a:ln>
                          <a:solidFill>
                            <a:srgbClr val="002060"/>
                          </a:solidFill>
                          <a:latin typeface="+mn-lt"/>
                        </a:rPr>
                        <a:t>8:00-8:30</a:t>
                      </a:r>
                      <a:r>
                        <a:rPr lang="en-US" sz="1200" b="1" baseline="0" dirty="0" smtClean="0">
                          <a:ln w="6350">
                            <a:noFill/>
                          </a:ln>
                          <a:solidFill>
                            <a:srgbClr val="002060"/>
                          </a:solidFill>
                          <a:latin typeface="+mn-lt"/>
                        </a:rPr>
                        <a:t>   A.M. Routine</a:t>
                      </a:r>
                      <a:endParaRPr lang="en-US" sz="1200" b="1" dirty="0" smtClean="0">
                        <a:ln w="6350">
                          <a:noFill/>
                        </a:ln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118334" marR="118334" marT="35329" marB="3532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D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ln w="6350">
                            <a:noFill/>
                          </a:ln>
                          <a:solidFill>
                            <a:srgbClr val="002060"/>
                          </a:solidFill>
                          <a:latin typeface="+mn-lt"/>
                        </a:rPr>
                        <a:t>8:00-8:30</a:t>
                      </a:r>
                      <a:r>
                        <a:rPr lang="en-US" sz="1200" b="1" baseline="0" dirty="0" smtClean="0">
                          <a:ln w="6350">
                            <a:noFill/>
                          </a:ln>
                          <a:solidFill>
                            <a:srgbClr val="002060"/>
                          </a:solidFill>
                          <a:latin typeface="+mn-lt"/>
                        </a:rPr>
                        <a:t>   A.M. Routine</a:t>
                      </a:r>
                      <a:endParaRPr lang="en-US" sz="1200" b="1" dirty="0" smtClean="0">
                        <a:ln w="6350">
                          <a:noFill/>
                        </a:ln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118334" marR="118334" marT="35329" marB="3532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BA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ln w="6350">
                            <a:noFill/>
                          </a:ln>
                          <a:solidFill>
                            <a:srgbClr val="002060"/>
                          </a:solidFill>
                          <a:latin typeface="+mn-lt"/>
                        </a:rPr>
                        <a:t>8:00-8:30</a:t>
                      </a:r>
                      <a:r>
                        <a:rPr lang="en-US" sz="1200" b="1" baseline="0" dirty="0" smtClean="0">
                          <a:ln w="6350">
                            <a:noFill/>
                          </a:ln>
                          <a:solidFill>
                            <a:srgbClr val="002060"/>
                          </a:solidFill>
                          <a:latin typeface="+mn-lt"/>
                        </a:rPr>
                        <a:t>   A.M. Routine</a:t>
                      </a:r>
                      <a:endParaRPr lang="en-US" sz="1200" b="1" dirty="0" smtClean="0">
                        <a:ln w="6350">
                          <a:noFill/>
                        </a:ln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118334" marR="118334" marT="35329" marB="3532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E4F6"/>
                    </a:solidFill>
                  </a:tcPr>
                </a:tc>
              </a:tr>
              <a:tr h="636347">
                <a:tc>
                  <a:txBody>
                    <a:bodyPr/>
                    <a:lstStyle/>
                    <a:p>
                      <a:pPr marL="0" marR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8:30-9:00</a:t>
                      </a:r>
                    </a:p>
                  </a:txBody>
                  <a:tcPr marL="118334" marR="118334" marT="35329" marB="353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C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8:30-9:00</a:t>
                      </a:r>
                    </a:p>
                  </a:txBody>
                  <a:tcPr marL="118334" marR="118334" marT="35329" marB="353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5E39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8:30-9:00</a:t>
                      </a:r>
                    </a:p>
                  </a:txBody>
                  <a:tcPr marL="118334" marR="118334" marT="35329" marB="353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D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8:30-9:00</a:t>
                      </a:r>
                    </a:p>
                  </a:txBody>
                  <a:tcPr marL="118334" marR="118334" marT="35329" marB="353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BA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8:30-9:00</a:t>
                      </a:r>
                    </a:p>
                  </a:txBody>
                  <a:tcPr marL="118334" marR="118334" marT="35329" marB="353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E4F6"/>
                    </a:solidFill>
                  </a:tcPr>
                </a:tc>
              </a:tr>
              <a:tr h="772395">
                <a:tc>
                  <a:txBody>
                    <a:bodyPr/>
                    <a:lstStyle/>
                    <a:p>
                      <a:pPr marL="0" marR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9:00-10:10</a:t>
                      </a:r>
                    </a:p>
                    <a:p>
                      <a:pPr marL="0" marR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baseline="0" dirty="0" err="1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Rdg</a:t>
                      </a:r>
                      <a:r>
                        <a:rPr lang="en-US" sz="1100" b="1" baseline="0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. </a:t>
                      </a:r>
                      <a:r>
                        <a:rPr lang="en-US" sz="1100" b="1" baseline="0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Groups, </a:t>
                      </a:r>
                      <a:r>
                        <a:rPr lang="en-US" sz="1100" b="1" baseline="0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Stations, Intervention</a:t>
                      </a:r>
                      <a:endParaRPr lang="en-US" sz="1100" b="1" dirty="0" smtClean="0">
                        <a:ln w="6350"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18334" marR="118334" marT="35329" marB="353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C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9:00-10:10</a:t>
                      </a:r>
                    </a:p>
                    <a:p>
                      <a:pPr marL="0" marR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baseline="0" dirty="0" err="1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Rdg</a:t>
                      </a:r>
                      <a:r>
                        <a:rPr lang="en-US" sz="1100" b="1" baseline="0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. Groups, Stations, Intervention</a:t>
                      </a:r>
                      <a:endParaRPr lang="en-US" sz="1100" b="1" dirty="0" smtClean="0">
                        <a:ln w="6350"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18334" marR="118334" marT="35329" marB="353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5E39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9:00-10:10</a:t>
                      </a:r>
                    </a:p>
                    <a:p>
                      <a:pPr marL="0" marR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baseline="0" dirty="0" err="1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Rdg</a:t>
                      </a:r>
                      <a:r>
                        <a:rPr lang="en-US" sz="1100" b="1" baseline="0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. Groups, Stations, Intervention</a:t>
                      </a:r>
                      <a:endParaRPr lang="en-US" sz="1100" b="1" dirty="0" smtClean="0">
                        <a:ln w="6350"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18334" marR="118334" marT="35329" marB="353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D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9:00-10:10</a:t>
                      </a:r>
                    </a:p>
                    <a:p>
                      <a:pPr marL="0" marR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baseline="0" dirty="0" err="1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Rdg</a:t>
                      </a:r>
                      <a:r>
                        <a:rPr lang="en-US" sz="1100" b="1" baseline="0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. Groups, Stations, Intervention</a:t>
                      </a:r>
                      <a:endParaRPr lang="en-US" sz="1100" b="1" dirty="0" smtClean="0">
                        <a:ln w="6350"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18334" marR="118334" marT="35329" marB="353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BA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9:00-10:10</a:t>
                      </a:r>
                    </a:p>
                    <a:p>
                      <a:pPr marL="0" marR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baseline="0" dirty="0" err="1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Rdg</a:t>
                      </a:r>
                      <a:r>
                        <a:rPr lang="en-US" sz="1100" b="1" baseline="0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. Groups, Stations, Intervention</a:t>
                      </a:r>
                      <a:endParaRPr lang="en-US" sz="1100" b="1" dirty="0" smtClean="0">
                        <a:ln w="6350"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18334" marR="118334" marT="35329" marB="353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E4F6"/>
                    </a:solidFill>
                  </a:tcPr>
                </a:tc>
              </a:tr>
              <a:tr h="850817">
                <a:tc>
                  <a:txBody>
                    <a:bodyPr/>
                    <a:lstStyle/>
                    <a:p>
                      <a:pPr marL="0" marR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10:10-11:10 </a:t>
                      </a:r>
                      <a:r>
                        <a:rPr lang="en-US" sz="1100" b="1" baseline="0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     RR Break</a:t>
                      </a:r>
                    </a:p>
                    <a:p>
                      <a:pPr marL="0" marR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baseline="0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L.A., &amp; Writer’s Workshop</a:t>
                      </a:r>
                      <a:endParaRPr lang="en-US" sz="1100" b="1" dirty="0" smtClean="0">
                        <a:ln w="6350"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18334" marR="118334" marT="35329" marB="353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C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10:10-11:10 </a:t>
                      </a:r>
                      <a:r>
                        <a:rPr lang="en-US" sz="1100" b="1" baseline="0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     RR Break</a:t>
                      </a:r>
                    </a:p>
                    <a:p>
                      <a:pPr marL="0" marR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baseline="0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L.A., &amp; Writer’s Workshop</a:t>
                      </a:r>
                      <a:endParaRPr lang="en-US" sz="1100" b="1" dirty="0" smtClean="0">
                        <a:ln w="6350"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18334" marR="118334" marT="35329" marB="353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5E39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10:10-11:10 </a:t>
                      </a:r>
                      <a:r>
                        <a:rPr lang="en-US" sz="1100" b="1" baseline="0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     RR Break</a:t>
                      </a:r>
                    </a:p>
                    <a:p>
                      <a:pPr marL="0" marR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baseline="0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L.A., &amp; Writer’s Workshop</a:t>
                      </a:r>
                      <a:endParaRPr lang="en-US" sz="1100" b="1" dirty="0" smtClean="0">
                        <a:ln w="6350"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18334" marR="118334" marT="35329" marB="353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D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10:10-11:10 </a:t>
                      </a:r>
                      <a:r>
                        <a:rPr lang="en-US" sz="1100" b="1" baseline="0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     RR Break</a:t>
                      </a:r>
                    </a:p>
                    <a:p>
                      <a:pPr marL="0" marR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baseline="0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L.A., &amp; Writer’s Workshop</a:t>
                      </a:r>
                      <a:endParaRPr lang="en-US" sz="1100" b="1" dirty="0" smtClean="0">
                        <a:ln w="6350"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18334" marR="118334" marT="35329" marB="353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BA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10:10-11:10 </a:t>
                      </a:r>
                      <a:r>
                        <a:rPr lang="en-US" sz="1100" b="1" baseline="0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     RR Break</a:t>
                      </a:r>
                    </a:p>
                    <a:p>
                      <a:pPr marL="0" marR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baseline="0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L.A., &amp; Writer’s Workshop</a:t>
                      </a:r>
                      <a:endParaRPr lang="en-US" sz="1100" b="1" dirty="0" smtClean="0">
                        <a:ln w="6350"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18334" marR="118334" marT="35329" marB="353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E4F6"/>
                    </a:solidFill>
                  </a:tcPr>
                </a:tc>
              </a:tr>
              <a:tr h="654164">
                <a:tc>
                  <a:txBody>
                    <a:bodyPr/>
                    <a:lstStyle/>
                    <a:p>
                      <a:pPr marL="0" marR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11:10-11:40 </a:t>
                      </a:r>
                      <a:r>
                        <a:rPr lang="en-US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Lunch</a:t>
                      </a:r>
                      <a:endParaRPr lang="en-US" sz="1100" b="1" dirty="0" smtClean="0">
                        <a:ln w="6350"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11:50-12:20</a:t>
                      </a:r>
                      <a:r>
                        <a:rPr lang="en-US" sz="1100" b="1" baseline="0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 Recess</a:t>
                      </a:r>
                    </a:p>
                    <a:p>
                      <a:pPr marL="0" marR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baseline="0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12:20 </a:t>
                      </a:r>
                      <a:r>
                        <a:rPr lang="en-US" sz="1100" b="1" baseline="0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RR Break</a:t>
                      </a:r>
                      <a:endParaRPr lang="en-US" sz="1100" b="1" dirty="0" smtClean="0">
                        <a:ln w="6350"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18334" marR="118334" marT="35329" marB="3532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C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11:10-11:40 Lunch</a:t>
                      </a:r>
                    </a:p>
                    <a:p>
                      <a:pPr marL="0" marR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11:50-12:20</a:t>
                      </a:r>
                      <a:r>
                        <a:rPr lang="en-US" sz="1100" b="1" baseline="0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 Recess</a:t>
                      </a:r>
                    </a:p>
                    <a:p>
                      <a:pPr marL="0" marR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baseline="0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12:20 RR Break</a:t>
                      </a:r>
                      <a:endParaRPr lang="en-US" sz="1100" b="1" dirty="0" smtClean="0">
                        <a:ln w="6350"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18334" marR="118334" marT="35329" marB="3532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5E39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11:10-11:40 Lunch</a:t>
                      </a:r>
                    </a:p>
                    <a:p>
                      <a:pPr marL="0" marR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11:50-12:20</a:t>
                      </a:r>
                      <a:r>
                        <a:rPr lang="en-US" sz="1100" b="1" baseline="0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 Recess</a:t>
                      </a:r>
                    </a:p>
                    <a:p>
                      <a:pPr marL="0" marR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baseline="0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12:20 RR Break</a:t>
                      </a:r>
                      <a:endParaRPr lang="en-US" sz="1100" b="1" dirty="0" smtClean="0">
                        <a:ln w="6350"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18334" marR="118334" marT="35329" marB="3532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11:10-11:40 Lunch</a:t>
                      </a:r>
                    </a:p>
                    <a:p>
                      <a:pPr marL="0" marR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11:50-12:20</a:t>
                      </a:r>
                      <a:r>
                        <a:rPr lang="en-US" sz="1100" b="1" baseline="0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 Recess</a:t>
                      </a:r>
                    </a:p>
                    <a:p>
                      <a:pPr marL="0" marR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baseline="0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12:20 RR Break</a:t>
                      </a:r>
                      <a:endParaRPr lang="en-US" sz="1100" b="1" dirty="0" smtClean="0">
                        <a:ln w="6350"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18334" marR="118334" marT="35329" marB="3532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BA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11:10-11:40 Lunch</a:t>
                      </a:r>
                    </a:p>
                    <a:p>
                      <a:pPr marL="0" marR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11:50-12:20</a:t>
                      </a:r>
                      <a:r>
                        <a:rPr lang="en-US" sz="1100" b="1" baseline="0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 Recess</a:t>
                      </a:r>
                    </a:p>
                    <a:p>
                      <a:pPr marL="0" marR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baseline="0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12:20 RR Break</a:t>
                      </a:r>
                      <a:endParaRPr lang="en-US" sz="1100" b="1" dirty="0" smtClean="0">
                        <a:ln w="6350"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18334" marR="118334" marT="35329" marB="3532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E4F6"/>
                    </a:solidFill>
                  </a:tcPr>
                </a:tc>
              </a:tr>
              <a:tr h="1123127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12:30 Read Aloud</a:t>
                      </a:r>
                    </a:p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Math</a:t>
                      </a:r>
                    </a:p>
                    <a:p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18334" marR="118334" marT="35329" marB="3532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C3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12:30 Read Aloud</a:t>
                      </a:r>
                    </a:p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Math</a:t>
                      </a:r>
                    </a:p>
                    <a:p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18334" marR="118334" marT="35329" marB="3532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5E39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12:30 Read Aloud</a:t>
                      </a:r>
                    </a:p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Math</a:t>
                      </a:r>
                    </a:p>
                    <a:p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18334" marR="118334" marT="35329" marB="3532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B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12:30 Read Aloud</a:t>
                      </a:r>
                    </a:p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Math</a:t>
                      </a:r>
                    </a:p>
                    <a:p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18334" marR="118334" marT="35329" marB="3532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BA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12:30 Read Aloud</a:t>
                      </a:r>
                    </a:p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Math</a:t>
                      </a:r>
                    </a:p>
                    <a:p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18334" marR="118334" marT="35329" marB="3532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E4F6"/>
                    </a:solidFill>
                  </a:tcPr>
                </a:tc>
              </a:tr>
              <a:tr h="342561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1:15-2:00 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Specials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118334" marR="118334" marT="35329" marB="3532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C3E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1:15-2:00 Specials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118334" marR="118334" marT="35329" marB="3532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5E39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1:05-1:40 </a:t>
                      </a:r>
                      <a:r>
                        <a:rPr lang="en-US" sz="14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Specials</a:t>
                      </a:r>
                      <a:endParaRPr lang="en-US" sz="1400" b="1" dirty="0" smtClean="0">
                        <a:ln w="6350"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18334" marR="118334" marT="35329" marB="3532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B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1:15-2:00 Specials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118334" marR="118334" marT="35329" marB="3532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BAD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1:15-2:00 Specials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118334" marR="118334" marT="35329" marB="3532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E4F6"/>
                    </a:solidFill>
                  </a:tcPr>
                </a:tc>
              </a:tr>
              <a:tr h="775812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2:00-2:40</a:t>
                      </a:r>
                    </a:p>
                    <a:p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18334" marR="118334" marT="35329" marB="3532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C3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2:00-2:40</a:t>
                      </a:r>
                    </a:p>
                    <a:p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18334" marR="118334" marT="35329" marB="3532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5E39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1:40-2:10</a:t>
                      </a:r>
                    </a:p>
                    <a:p>
                      <a:pPr algn="l"/>
                      <a:endParaRPr lang="en-US" sz="1200" b="1" dirty="0" smtClean="0">
                        <a:ln w="6350"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/>
                      <a:endParaRPr lang="en-US" sz="1200" b="1" dirty="0" smtClean="0">
                        <a:ln w="6350"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18334" marR="118334" marT="35329" marB="3532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B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2:00-2:40</a:t>
                      </a:r>
                    </a:p>
                    <a:p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18334" marR="118334" marT="35329" marB="3532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BA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2:00-2:40</a:t>
                      </a:r>
                    </a:p>
                    <a:p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18334" marR="118334" marT="35329" marB="3532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E4F6"/>
                    </a:solidFill>
                  </a:tcPr>
                </a:tc>
              </a:tr>
              <a:tr h="344738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2:40-3:00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P.M. 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Routine</a:t>
                      </a:r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18334" marR="118334" marT="35329" marB="3532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C3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2:40-3:00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  P.M. 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Routine</a:t>
                      </a:r>
                    </a:p>
                  </a:txBody>
                  <a:tcPr marL="118334" marR="118334" marT="35329" marB="3532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5E39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2:10-2:25</a:t>
                      </a:r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18334" marR="118334" marT="35329" marB="3532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B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2:40-3:00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  P.M. 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Routine</a:t>
                      </a:r>
                    </a:p>
                  </a:txBody>
                  <a:tcPr marL="118334" marR="118334" marT="35329" marB="3532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BA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2:40-3:00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  P.M. 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Routine</a:t>
                      </a:r>
                    </a:p>
                  </a:txBody>
                  <a:tcPr marL="118334" marR="118334" marT="35329" marB="3532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E4F6"/>
                    </a:solidFill>
                  </a:tcPr>
                </a:tc>
              </a:tr>
              <a:tr h="853539">
                <a:tc>
                  <a:txBody>
                    <a:bodyPr/>
                    <a:lstStyle/>
                    <a:p>
                      <a:endParaRPr 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18334" marR="118334" marT="35329" marB="3532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C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18334" marR="118334" marT="35329" marB="3532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5E39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18334" marR="118334" marT="35329" marB="3532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18334" marR="118334" marT="35329" marB="3532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BA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18334" marR="118334" marT="35329" marB="3532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E4F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ecember-month-winter-scen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1" y="828675"/>
            <a:ext cx="8601074" cy="62102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51035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january-month-kids-ice-skati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75" y="838200"/>
            <a:ext cx="8562975" cy="62007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11908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month-of-february-valentine-love-be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273" y="593766"/>
            <a:ext cx="8312727" cy="65789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87401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month-of-march-saint-patricks-luck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769" y="551794"/>
            <a:ext cx="8754307" cy="64456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6520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1602</TotalTime>
  <Words>199</Words>
  <Application>Microsoft Office PowerPoint</Application>
  <PresentationFormat>Custom</PresentationFormat>
  <Paragraphs>80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Brosseau</dc:creator>
  <cp:lastModifiedBy>amberploutz</cp:lastModifiedBy>
  <cp:revision>18</cp:revision>
  <cp:lastPrinted>2013-11-05T12:03:33Z</cp:lastPrinted>
  <dcterms:created xsi:type="dcterms:W3CDTF">2013-08-19T20:35:04Z</dcterms:created>
  <dcterms:modified xsi:type="dcterms:W3CDTF">2015-06-06T15:08:12Z</dcterms:modified>
</cp:coreProperties>
</file>