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7" r:id="rId12"/>
    <p:sldId id="258" r:id="rId13"/>
    <p:sldId id="266" r:id="rId14"/>
    <p:sldId id="273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Stand Up for Proper Nouns!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tuesday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week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friday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later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335549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thursday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tomorrow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sunday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monday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416529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2898775"/>
          </a:xfrm>
        </p:spPr>
        <p:txBody>
          <a:bodyPr>
            <a:noAutofit/>
          </a:bodyPr>
          <a:lstStyle/>
          <a:p>
            <a:r>
              <a:rPr lang="en-US" sz="11000" dirty="0" err="1" smtClean="0"/>
              <a:t>saturday</a:t>
            </a:r>
            <a:endParaRPr lang="en-US" sz="1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yesterday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sunday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night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err="1" smtClean="0"/>
              <a:t>wednesday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morning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21</Words>
  <Application>Microsoft Office PowerPoint</Application>
  <PresentationFormat>On-screen Show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Stand Up for Proper Nouns!</vt:lpstr>
      <vt:lpstr>PowerPoint Presentation</vt:lpstr>
      <vt:lpstr>monday</vt:lpstr>
      <vt:lpstr>saturday</vt:lpstr>
      <vt:lpstr>yesterday</vt:lpstr>
      <vt:lpstr>sunday</vt:lpstr>
      <vt:lpstr>night</vt:lpstr>
      <vt:lpstr>wednesday</vt:lpstr>
      <vt:lpstr>morning</vt:lpstr>
      <vt:lpstr>tuesday</vt:lpstr>
      <vt:lpstr>day</vt:lpstr>
      <vt:lpstr>week</vt:lpstr>
      <vt:lpstr>friday</vt:lpstr>
      <vt:lpstr>later</vt:lpstr>
      <vt:lpstr>thursday</vt:lpstr>
      <vt:lpstr>tomorrow</vt:lpstr>
      <vt:lpstr>sunday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twoods</dc:creator>
  <cp:lastModifiedBy>amberploutz</cp:lastModifiedBy>
  <cp:revision>7</cp:revision>
  <dcterms:created xsi:type="dcterms:W3CDTF">2010-09-21T21:04:24Z</dcterms:created>
  <dcterms:modified xsi:type="dcterms:W3CDTF">2016-06-05T13:15:23Z</dcterms:modified>
</cp:coreProperties>
</file>