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6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7" r:id="rId12"/>
    <p:sldId id="258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288E0-23B6-4273-97F2-B4AE432B0C3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 fontScale="90000"/>
          </a:bodyPr>
          <a:lstStyle/>
          <a:p>
            <a:r>
              <a:rPr lang="en-US" sz="14000" dirty="0" smtClean="0"/>
              <a:t>Stand Up for Proper Nouns!</a:t>
            </a:r>
            <a:endParaRPr lang="en-US" sz="14000" dirty="0"/>
          </a:p>
        </p:txBody>
      </p:sp>
    </p:spTree>
    <p:extLst>
      <p:ext uri="{BB962C8B-B14F-4D97-AF65-F5344CB8AC3E}">
        <p14:creationId xmlns:p14="http://schemas.microsoft.com/office/powerpoint/2010/main" val="762197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august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holiday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week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march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err="1" smtClean="0"/>
              <a:t>november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tomorrow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err="1" smtClean="0"/>
              <a:t>december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03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err="1" smtClean="0"/>
              <a:t>january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077200" cy="2898775"/>
          </a:xfrm>
        </p:spPr>
        <p:txBody>
          <a:bodyPr>
            <a:noAutofit/>
          </a:bodyPr>
          <a:lstStyle/>
          <a:p>
            <a:r>
              <a:rPr lang="en-US" sz="11000" dirty="0" smtClean="0"/>
              <a:t>month</a:t>
            </a:r>
            <a:endParaRPr lang="en-US" sz="11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year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err="1" smtClean="0"/>
              <a:t>april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day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err="1" smtClean="0"/>
              <a:t>july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week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</Words>
  <Application>Microsoft Office PowerPoint</Application>
  <PresentationFormat>On-screen Show (4:3)</PresentationFormat>
  <Paragraphs>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Stand Up for Proper Nouns!</vt:lpstr>
      <vt:lpstr>PowerPoint Presentation</vt:lpstr>
      <vt:lpstr>january</vt:lpstr>
      <vt:lpstr>month</vt:lpstr>
      <vt:lpstr>year</vt:lpstr>
      <vt:lpstr>april</vt:lpstr>
      <vt:lpstr>day</vt:lpstr>
      <vt:lpstr>july</vt:lpstr>
      <vt:lpstr>week</vt:lpstr>
      <vt:lpstr>august</vt:lpstr>
      <vt:lpstr>holiday</vt:lpstr>
      <vt:lpstr>week</vt:lpstr>
      <vt:lpstr>march</vt:lpstr>
      <vt:lpstr>november</vt:lpstr>
      <vt:lpstr>tomorrow</vt:lpstr>
      <vt:lpstr>december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</dc:title>
  <dc:creator>twoods</dc:creator>
  <cp:lastModifiedBy>amberploutz</cp:lastModifiedBy>
  <cp:revision>5</cp:revision>
  <dcterms:created xsi:type="dcterms:W3CDTF">2010-09-21T21:04:24Z</dcterms:created>
  <dcterms:modified xsi:type="dcterms:W3CDTF">2016-06-05T13:15:01Z</dcterms:modified>
</cp:coreProperties>
</file>