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7" r:id="rId12"/>
    <p:sldId id="258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smtClean="0"/>
              <a:t>Stand Up </a:t>
            </a:r>
            <a:r>
              <a:rPr lang="en-US" sz="14000" smtClean="0"/>
              <a:t>for Proper Nouns!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wal</a:t>
            </a:r>
            <a:r>
              <a:rPr lang="en-US" sz="14000" dirty="0" smtClean="0"/>
              <a:t>-mart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mall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sears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smtClean="0"/>
              <a:t>incredible pizza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arcade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smtClean="0"/>
              <a:t>gas station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speedway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093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err="1" smtClean="0"/>
              <a:t>isom</a:t>
            </a:r>
            <a:r>
              <a:rPr lang="en-US" sz="14000" dirty="0" smtClean="0"/>
              <a:t> elementary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24318979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2898775"/>
          </a:xfrm>
        </p:spPr>
        <p:txBody>
          <a:bodyPr>
            <a:noAutofit/>
          </a:bodyPr>
          <a:lstStyle/>
          <a:p>
            <a:r>
              <a:rPr lang="en-US" sz="11000" dirty="0" smtClean="0"/>
              <a:t>greenwood high school</a:t>
            </a:r>
            <a:endParaRPr lang="en-US" sz="11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classroom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bookstore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kroger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store</a:t>
            </a:r>
            <a:endParaRPr lang="en-US" sz="1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898775"/>
          </a:xfrm>
        </p:spPr>
        <p:txBody>
          <a:bodyPr>
            <a:noAutofit/>
          </a:bodyPr>
          <a:lstStyle/>
          <a:p>
            <a:r>
              <a:rPr lang="en-US" sz="12000" dirty="0" smtClean="0"/>
              <a:t>supermarket</a:t>
            </a:r>
            <a:endParaRPr lang="en-US" sz="12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</Words>
  <Application>Microsoft Office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 Up for Proper Nouns!</vt:lpstr>
      <vt:lpstr>PowerPoint Presentation</vt:lpstr>
      <vt:lpstr>isom elementary</vt:lpstr>
      <vt:lpstr>greenwood high school</vt:lpstr>
      <vt:lpstr>classroom</vt:lpstr>
      <vt:lpstr>bookstore</vt:lpstr>
      <vt:lpstr>kroger</vt:lpstr>
      <vt:lpstr>store</vt:lpstr>
      <vt:lpstr>supermarket</vt:lpstr>
      <vt:lpstr>wal-mart</vt:lpstr>
      <vt:lpstr>mall</vt:lpstr>
      <vt:lpstr>sears</vt:lpstr>
      <vt:lpstr>incredible pizza</vt:lpstr>
      <vt:lpstr>arcade</vt:lpstr>
      <vt:lpstr>gas station</vt:lpstr>
      <vt:lpstr>speedway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twoods</dc:creator>
  <cp:lastModifiedBy>amberploutz</cp:lastModifiedBy>
  <cp:revision>8</cp:revision>
  <dcterms:created xsi:type="dcterms:W3CDTF">2010-09-21T21:04:24Z</dcterms:created>
  <dcterms:modified xsi:type="dcterms:W3CDTF">2016-06-05T13:15:51Z</dcterms:modified>
</cp:coreProperties>
</file>