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6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8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8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6353-47D0-4B0F-BD15-5FE90857F38A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D9A1-5407-45FD-B950-1F4E5210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72836" y="768036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4118" y="1092247"/>
            <a:ext cx="563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Your Title</a:t>
            </a:r>
          </a:p>
          <a:p>
            <a:endParaRPr lang="en-US" sz="5400" b="1" dirty="0"/>
          </a:p>
          <a:p>
            <a:r>
              <a:rPr lang="en-US" sz="5400" b="1" dirty="0" smtClean="0"/>
              <a:t>By: 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9755" flipH="1">
            <a:off x="5921196" y="3739398"/>
            <a:ext cx="3012299" cy="269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68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Earth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58788"/>
            <a:ext cx="939823" cy="93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8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Our Sun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827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6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Planet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1" y="45475"/>
            <a:ext cx="2416629" cy="2416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239263"/>
            <a:ext cx="1784617" cy="342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8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Planet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1" y="45475"/>
            <a:ext cx="2416629" cy="2416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239263"/>
            <a:ext cx="1784617" cy="342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1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Our Moon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6263">
            <a:off x="-184416" y="3218374"/>
            <a:ext cx="1784617" cy="34220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708" y="383138"/>
            <a:ext cx="2058184" cy="205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4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533400"/>
            <a:ext cx="59436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836" y="60067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 of the World Facts</a:t>
            </a:r>
            <a:endParaRPr lang="en-US" sz="4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482436" y="2374052"/>
            <a:ext cx="6061364" cy="402674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2545" y="2441322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6263">
            <a:off x="-184416" y="3218374"/>
            <a:ext cx="1784617" cy="34220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858" flipH="1">
            <a:off x="6910556" y="1055853"/>
            <a:ext cx="2129413" cy="19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9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amberploutz</dc:creator>
  <cp:lastModifiedBy>amberploutz</cp:lastModifiedBy>
  <cp:revision>2</cp:revision>
  <dcterms:created xsi:type="dcterms:W3CDTF">2014-06-02T23:40:50Z</dcterms:created>
  <dcterms:modified xsi:type="dcterms:W3CDTF">2014-06-02T23:54:55Z</dcterms:modified>
</cp:coreProperties>
</file>