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47DF9E-366E-4243-B5CC-15E6489B629F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F2F336-7130-4CDA-A631-EC7A0EAE8F2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Student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About…</a:t>
            </a:r>
            <a:r>
              <a:rPr lang="en-US" dirty="0"/>
              <a:t>A</a:t>
            </a:r>
            <a:r>
              <a:rPr lang="en-US" dirty="0" smtClean="0"/>
              <a:t>ncient Egypt</a:t>
            </a:r>
            <a:endParaRPr lang="en-US" dirty="0"/>
          </a:p>
        </p:txBody>
      </p:sp>
      <p:pic>
        <p:nvPicPr>
          <p:cNvPr id="6" name="Picture 5" descr="http://www.worldatlas.com/webimage/countrys/africa/egafric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05200"/>
            <a:ext cx="35052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26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in Egypt where farmers.</a:t>
            </a:r>
          </a:p>
          <a:p>
            <a:r>
              <a:rPr lang="en-US" dirty="0" smtClean="0"/>
              <a:t>Every child in Egypt did not wear clothes.</a:t>
            </a:r>
          </a:p>
          <a:p>
            <a:r>
              <a:rPr lang="en-US" dirty="0" smtClean="0"/>
              <a:t>Every Egyptian boy and girl wore their hair on the side called side locks.</a:t>
            </a:r>
            <a:endParaRPr lang="en-US" dirty="0"/>
          </a:p>
        </p:txBody>
      </p:sp>
      <p:pic>
        <p:nvPicPr>
          <p:cNvPr id="5" name="Picture 4" descr="http://upload.wikimedia.org/wikipedia/commons/6/6c/Egypt.Giza.Sphinx.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3244850" cy="2433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very first pyramid was made by Imhotep.</a:t>
            </a:r>
          </a:p>
          <a:p>
            <a:r>
              <a:rPr lang="en-US" dirty="0" smtClean="0"/>
              <a:t>Imhotep has a </a:t>
            </a:r>
            <a:r>
              <a:rPr lang="en-US" dirty="0" smtClean="0"/>
              <a:t>pharaoh </a:t>
            </a:r>
            <a:r>
              <a:rPr lang="en-US" dirty="0" smtClean="0"/>
              <a:t>is name was King Dozer.</a:t>
            </a:r>
          </a:p>
          <a:p>
            <a:r>
              <a:rPr lang="en-US" dirty="0" smtClean="0"/>
              <a:t>That would be the biggest </a:t>
            </a:r>
            <a:r>
              <a:rPr lang="en-US" dirty="0" err="1"/>
              <a:t>M</a:t>
            </a:r>
            <a:r>
              <a:rPr lang="en-US" dirty="0" err="1" smtClean="0"/>
              <a:t>astaba</a:t>
            </a:r>
            <a:r>
              <a:rPr lang="en-US" dirty="0" smtClean="0"/>
              <a:t> in </a:t>
            </a:r>
            <a:r>
              <a:rPr lang="en-US" dirty="0"/>
              <a:t>E</a:t>
            </a:r>
            <a:r>
              <a:rPr lang="en-US" dirty="0" smtClean="0"/>
              <a:t>gypt.</a:t>
            </a:r>
            <a:endParaRPr lang="en-US" dirty="0"/>
          </a:p>
        </p:txBody>
      </p:sp>
      <p:pic>
        <p:nvPicPr>
          <p:cNvPr id="4" name="Picture 3" descr="http://static.uniworld.com/resize/375x186/Regions/Egypt/Cruises/Classic_Egypt_and_the_Nile/2012/ClassicEgyptTheNi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2" y="4152900"/>
            <a:ext cx="3571875" cy="2019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94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Mummies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Ancient Egypt when people died they put them in a case and they </a:t>
            </a:r>
            <a:r>
              <a:rPr lang="en-US" dirty="0" smtClean="0"/>
              <a:t>decayed.</a:t>
            </a:r>
            <a:endParaRPr lang="en-US" dirty="0" smtClean="0"/>
          </a:p>
          <a:p>
            <a:r>
              <a:rPr lang="en-US" dirty="0" smtClean="0"/>
              <a:t>They took the organs out of the body except for the heart.</a:t>
            </a:r>
          </a:p>
          <a:p>
            <a:r>
              <a:rPr lang="en-US" dirty="0" smtClean="0"/>
              <a:t>They had to weigh the heart and it tells them if they had a great life.</a:t>
            </a:r>
            <a:endParaRPr lang="en-US" dirty="0"/>
          </a:p>
        </p:txBody>
      </p:sp>
      <p:pic>
        <p:nvPicPr>
          <p:cNvPr id="4" name="Picture 3" descr="http://www.hotspotsz.com/images0/ZahiHawass_mumm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53000"/>
            <a:ext cx="2023745" cy="147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9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Howard’s Tomb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who built tombs from the valley of kings tried to keep them safe.</a:t>
            </a:r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 smtClean="0"/>
              <a:t>one</a:t>
            </a:r>
            <a:r>
              <a:rPr lang="en-US" dirty="0" smtClean="0"/>
              <a:t>  </a:t>
            </a:r>
            <a:r>
              <a:rPr lang="en-US" dirty="0" smtClean="0"/>
              <a:t>could find Howards tomb.</a:t>
            </a:r>
          </a:p>
          <a:p>
            <a:r>
              <a:rPr lang="en-US" dirty="0" smtClean="0"/>
              <a:t>He put his treasures in the museum in </a:t>
            </a:r>
            <a:r>
              <a:rPr lang="en-US" dirty="0" smtClean="0"/>
              <a:t>America, but he wouldn’t tell them were the tomb was hidden.  He was trying to keep the tomb safe.</a:t>
            </a:r>
            <a:endParaRPr lang="en-US" dirty="0"/>
          </a:p>
        </p:txBody>
      </p:sp>
      <p:pic>
        <p:nvPicPr>
          <p:cNvPr id="4" name="Picture 3" descr="http://thumbs.dreamstime.com/z/ancient-gold-mask-egyptian-pharaoh-182768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80840"/>
            <a:ext cx="1876425" cy="229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3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Tomb Treasures And Tomb Robbers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who died had extra things like writing materials they where also buried with shoes to.</a:t>
            </a:r>
          </a:p>
          <a:p>
            <a:r>
              <a:rPr lang="en-US" dirty="0" smtClean="0"/>
              <a:t>They put all of there stuff  in there because they </a:t>
            </a:r>
            <a:r>
              <a:rPr lang="en-US" dirty="0" smtClean="0"/>
              <a:t>wanted to have it.</a:t>
            </a:r>
            <a:endParaRPr lang="en-US" dirty="0" smtClean="0"/>
          </a:p>
          <a:p>
            <a:r>
              <a:rPr lang="en-US" dirty="0" smtClean="0"/>
              <a:t>They thought </a:t>
            </a:r>
            <a:r>
              <a:rPr lang="en-US" dirty="0" smtClean="0"/>
              <a:t>they would have all of the things they buried with them in the next life.</a:t>
            </a:r>
          </a:p>
          <a:p>
            <a:r>
              <a:rPr lang="en-US" dirty="0" smtClean="0"/>
              <a:t>Some tombs had carts, boats, and food.</a:t>
            </a:r>
            <a:endParaRPr lang="en-US" dirty="0"/>
          </a:p>
        </p:txBody>
      </p:sp>
      <p:pic>
        <p:nvPicPr>
          <p:cNvPr id="4" name="Picture 3" descr="https://encrypted-tbn0.gstatic.com/images?q=tbn:ANd9GcQyBeKUXXBFphZ7cG89U358JUm4TSyUTb1fVkNsuuM8Rr9-bM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3000375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8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1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242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All About…Ancient Egypt</vt:lpstr>
      <vt:lpstr>Every Day Life</vt:lpstr>
      <vt:lpstr>The Age Of Pyramids</vt:lpstr>
      <vt:lpstr>Mummies</vt:lpstr>
      <vt:lpstr>Howard’s Tomb</vt:lpstr>
      <vt:lpstr>Tomb Treasures And Tomb Robbers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 Student</dc:creator>
  <cp:lastModifiedBy>amberploutz</cp:lastModifiedBy>
  <cp:revision>20</cp:revision>
  <dcterms:created xsi:type="dcterms:W3CDTF">2016-01-06T15:25:14Z</dcterms:created>
  <dcterms:modified xsi:type="dcterms:W3CDTF">2016-06-05T17:52:52Z</dcterms:modified>
</cp:coreProperties>
</file>