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35E-2A9F-48ED-94AD-07EA5171C257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E1405-B255-4D17-86B1-8CC2A1EA1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E1405-B255-4D17-86B1-8CC2A1EA18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01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F01FF7E-6AA7-4D43-B38B-8A143FDCD769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6A5E-0574-48C6-ACE8-5FBB9113E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FF7E-6AA7-4D43-B38B-8A143FDCD769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6A5E-0574-48C6-ACE8-5FBB9113E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FF7E-6AA7-4D43-B38B-8A143FDCD769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6A5E-0574-48C6-ACE8-5FBB9113E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FF7E-6AA7-4D43-B38B-8A143FDCD769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6A5E-0574-48C6-ACE8-5FBB9113ED8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FF7E-6AA7-4D43-B38B-8A143FDCD769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6A5E-0574-48C6-ACE8-5FBB9113ED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FF7E-6AA7-4D43-B38B-8A143FDCD769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6A5E-0574-48C6-ACE8-5FBB9113ED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FF7E-6AA7-4D43-B38B-8A143FDCD769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6A5E-0574-48C6-ACE8-5FBB9113E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FF7E-6AA7-4D43-B38B-8A143FDCD769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6A5E-0574-48C6-ACE8-5FBB9113ED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FF7E-6AA7-4D43-B38B-8A143FDCD769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6A5E-0574-48C6-ACE8-5FBB9113E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FF7E-6AA7-4D43-B38B-8A143FDCD769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6A5E-0574-48C6-ACE8-5FBB9113ED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1FF7E-6AA7-4D43-B38B-8A143FDCD769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6A5E-0574-48C6-ACE8-5FBB9113ED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F01FF7E-6AA7-4D43-B38B-8A143FDCD769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B626A5E-0574-48C6-ACE8-5FBB9113ED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mummies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By: </a:t>
            </a:r>
            <a:r>
              <a:rPr lang="en-US" dirty="0" smtClean="0"/>
              <a:t>A Student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24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Everyday 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6477000" cy="3048001"/>
          </a:xfrm>
        </p:spPr>
        <p:txBody>
          <a:bodyPr/>
          <a:lstStyle/>
          <a:p>
            <a:pPr marL="285750" indent="-285750"/>
            <a:r>
              <a:rPr lang="en-US" dirty="0" smtClean="0"/>
              <a:t>Most ancient Egyptians were farmers.</a:t>
            </a:r>
            <a:endParaRPr lang="en-US" dirty="0"/>
          </a:p>
          <a:p>
            <a:r>
              <a:rPr lang="en-US" dirty="0" smtClean="0"/>
              <a:t>They lived in villages in the black land along the Nile.</a:t>
            </a:r>
          </a:p>
          <a:p>
            <a:pPr marL="285750" indent="-285750"/>
            <a:r>
              <a:rPr lang="en-US" dirty="0" smtClean="0"/>
              <a:t>Their houses where made out of mud bricks.</a:t>
            </a:r>
          </a:p>
          <a:p>
            <a:pPr marL="285750" indent="-285750"/>
            <a:r>
              <a:rPr lang="en-US" dirty="0" smtClean="0"/>
              <a:t>The mud was another gift from the Nile.</a:t>
            </a:r>
            <a:endParaRPr lang="en-US" dirty="0"/>
          </a:p>
        </p:txBody>
      </p:sp>
      <p:pic>
        <p:nvPicPr>
          <p:cNvPr id="4" name="Picture 3" descr="http://upload.wikimedia.org/wikipedia/commons/6/6c/Egypt.Giza.Sphinx.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3557"/>
            <a:ext cx="20574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6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most famous mummy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Pyramids were built for honor pharaohs and their families.</a:t>
            </a:r>
          </a:p>
          <a:p>
            <a:r>
              <a:rPr lang="en-US" dirty="0" smtClean="0"/>
              <a:t>But pyramids also told tomb robbers exactly look for treasure .</a:t>
            </a:r>
          </a:p>
          <a:p>
            <a:r>
              <a:rPr lang="en-US" dirty="0" smtClean="0"/>
              <a:t>Pharaohs cared more about their mummies safe their having huge pyramid.</a:t>
            </a:r>
            <a:endParaRPr lang="en-US" dirty="0"/>
          </a:p>
        </p:txBody>
      </p:sp>
      <p:pic>
        <p:nvPicPr>
          <p:cNvPr id="4" name="Picture 3" descr="http://www.personal.psu.edu/pjf5062/tutankhamu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38599"/>
            <a:ext cx="2150110" cy="1704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02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thousands of years mummies and pyramids where a great mystery. </a:t>
            </a:r>
          </a:p>
          <a:p>
            <a:r>
              <a:rPr lang="en-US" dirty="0" smtClean="0"/>
              <a:t>How w</a:t>
            </a:r>
            <a:r>
              <a:rPr lang="en-US" b="1" dirty="0" smtClean="0"/>
              <a:t>e</a:t>
            </a:r>
            <a:r>
              <a:rPr lang="en-US" dirty="0" smtClean="0"/>
              <a:t>re the pyramids where built why did people make mummies? </a:t>
            </a:r>
          </a:p>
          <a:p>
            <a:pPr lvl="1"/>
            <a:r>
              <a:rPr lang="en-US" dirty="0" smtClean="0"/>
              <a:t>They rolled the heavy blocks on logs to get them across the sand.</a:t>
            </a:r>
          </a:p>
          <a:p>
            <a:r>
              <a:rPr lang="en-US" dirty="0" smtClean="0"/>
              <a:t>What was the strange writing on mummy cases?</a:t>
            </a:r>
          </a:p>
          <a:p>
            <a:pPr lvl="1"/>
            <a:r>
              <a:rPr lang="en-US" dirty="0" smtClean="0"/>
              <a:t>It was Egyptian writing called hieroglyphics.</a:t>
            </a:r>
            <a:endParaRPr lang="en-US" dirty="0"/>
          </a:p>
        </p:txBody>
      </p:sp>
      <p:pic>
        <p:nvPicPr>
          <p:cNvPr id="4" name="Picture 3" descr="http://www.worldatlas.com/webimage/countrys/africa/egafrica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1905000" cy="1514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490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Egyptian funfairs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Egyptian funfairs where very big events.</a:t>
            </a:r>
          </a:p>
          <a:p>
            <a:r>
              <a:rPr lang="en-US" dirty="0" smtClean="0"/>
              <a:t>They where meant to send people to the afterlife on the day the mummy was taken to its tomb.</a:t>
            </a:r>
          </a:p>
          <a:p>
            <a:r>
              <a:rPr lang="en-US" dirty="0" smtClean="0"/>
              <a:t>They had a big parade that went from the person’s house all the way to their pyramid.</a:t>
            </a:r>
            <a:endParaRPr lang="en-US" dirty="0"/>
          </a:p>
        </p:txBody>
      </p:sp>
      <p:pic>
        <p:nvPicPr>
          <p:cNvPr id="6" name="Picture 5" descr="https://encrypted-tbn1.gstatic.com/images?q=tbn:ANd9GcQMyuOHmb6aW83-3rZN0AE8kosAocNZr9XeGuNvQKitbSgSaz1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43400"/>
            <a:ext cx="2244907" cy="1442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7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mummies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Normally when people or animals die the body begins to decay.</a:t>
            </a:r>
          </a:p>
          <a:p>
            <a:r>
              <a:rPr lang="en-US" dirty="0"/>
              <a:t>T</a:t>
            </a:r>
            <a:r>
              <a:rPr lang="en-US" dirty="0" smtClean="0"/>
              <a:t>hat means that the skin hair muscles and other parts of the body starts to rot  away.</a:t>
            </a:r>
          </a:p>
          <a:p>
            <a:r>
              <a:rPr lang="en-US" dirty="0" smtClean="0"/>
              <a:t>Finally everything is gone but bones.</a:t>
            </a:r>
          </a:p>
          <a:p>
            <a:r>
              <a:rPr lang="en-US" dirty="0" smtClean="0"/>
              <a:t>But mummies are wrapped in linen and</a:t>
            </a:r>
            <a:r>
              <a:rPr lang="en-US" dirty="0"/>
              <a:t> </a:t>
            </a:r>
            <a:r>
              <a:rPr lang="en-US" dirty="0" smtClean="0"/>
              <a:t>they do</a:t>
            </a:r>
          </a:p>
          <a:p>
            <a:pPr indent="0">
              <a:buNone/>
            </a:pPr>
            <a:r>
              <a:rPr lang="en-US" dirty="0" smtClean="0"/>
              <a:t>not decay  very much.</a:t>
            </a:r>
          </a:p>
        </p:txBody>
      </p:sp>
      <p:pic>
        <p:nvPicPr>
          <p:cNvPr id="4" name="Picture 3" descr="http://thumbs.dreamstime.com/z/ancient-gold-mask-egyptian-pharaoh-182768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3437709"/>
            <a:ext cx="1295400" cy="1743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6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8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238</Words>
  <Application>Microsoft Office PowerPoint</Application>
  <PresentationFormat>On-screen Show (4:3)</PresentationFormat>
  <Paragraphs>29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mummies</vt:lpstr>
      <vt:lpstr>Everyday  life</vt:lpstr>
      <vt:lpstr>The most famous mummy</vt:lpstr>
      <vt:lpstr>Ancient Egypt</vt:lpstr>
      <vt:lpstr>Egyptian funfairs</vt:lpstr>
      <vt:lpstr>mummies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mummies</dc:title>
  <dc:creator>IC Student</dc:creator>
  <cp:lastModifiedBy>amberploutz</cp:lastModifiedBy>
  <cp:revision>30</cp:revision>
  <dcterms:created xsi:type="dcterms:W3CDTF">2016-01-06T15:26:24Z</dcterms:created>
  <dcterms:modified xsi:type="dcterms:W3CDTF">2016-06-05T17:54:02Z</dcterms:modified>
</cp:coreProperties>
</file>