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FC07C-9EEB-4165-8A8F-B1C7D55D87F8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11CD92-5E13-45AF-BBA8-BD8BE13B5C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851648" cy="1828800"/>
          </a:xfrm>
        </p:spPr>
        <p:txBody>
          <a:bodyPr/>
          <a:lstStyle/>
          <a:p>
            <a:r>
              <a:rPr lang="en-US" dirty="0" smtClean="0"/>
              <a:t>ALL ABOUT ANCIENT 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001000" cy="1752600"/>
          </a:xfrm>
        </p:spPr>
        <p:txBody>
          <a:bodyPr/>
          <a:lstStyle/>
          <a:p>
            <a:r>
              <a:rPr lang="en-US" dirty="0" smtClean="0"/>
              <a:t>By: Student</a:t>
            </a:r>
            <a:endParaRPr lang="en-US" dirty="0"/>
          </a:p>
        </p:txBody>
      </p:sp>
      <p:pic>
        <p:nvPicPr>
          <p:cNvPr id="4" name="Picture 3" descr="http://static.uniworld.com/resize/375x186/Regions/Egypt/Cruises/Classic_Egypt_and_the_Nile/2012/ClassicEgyptTheNi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38862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81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built pyramids were hardworking and enjoyed life.</a:t>
            </a:r>
          </a:p>
          <a:p>
            <a:r>
              <a:rPr lang="en-US" dirty="0" smtClean="0"/>
              <a:t>The hardworking people loved science and music.</a:t>
            </a:r>
          </a:p>
          <a:p>
            <a:r>
              <a:rPr lang="en-US" dirty="0" smtClean="0"/>
              <a:t>The Nile River is the longest river in the whole world.</a:t>
            </a:r>
          </a:p>
          <a:p>
            <a:r>
              <a:rPr lang="en-US" dirty="0" smtClean="0"/>
              <a:t>The Nile River flow in the middle of Egypt.</a:t>
            </a:r>
          </a:p>
          <a:p>
            <a:r>
              <a:rPr lang="en-US" dirty="0" smtClean="0"/>
              <a:t>The </a:t>
            </a:r>
            <a:r>
              <a:rPr lang="en-US" dirty="0"/>
              <a:t>N</a:t>
            </a:r>
            <a:r>
              <a:rPr lang="en-US" dirty="0" smtClean="0"/>
              <a:t>ile gave water to drink and bathing.</a:t>
            </a:r>
            <a:endParaRPr lang="en-US" dirty="0"/>
          </a:p>
        </p:txBody>
      </p:sp>
      <p:pic>
        <p:nvPicPr>
          <p:cNvPr id="4" name="Picture 3" descr="http://static.uniworld.com/resize/375x186/Regions/Egypt/Cruises/Classic_Egypt_and_the_Nile/2012/ClassicEgyptTheNi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4724400"/>
            <a:ext cx="3571875" cy="2019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33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Egyptians were farmers.</a:t>
            </a:r>
          </a:p>
          <a:p>
            <a:r>
              <a:rPr lang="en-US" dirty="0" smtClean="0"/>
              <a:t>Most ancient Egyptian houses were made of mud bricks.</a:t>
            </a:r>
          </a:p>
          <a:p>
            <a:r>
              <a:rPr lang="en-US" dirty="0" smtClean="0"/>
              <a:t>Families often cook food for their family on the </a:t>
            </a:r>
            <a:r>
              <a:rPr lang="en-US" dirty="0" smtClean="0"/>
              <a:t>roof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Most ancient Egyptian did not have a lot of furniture.</a:t>
            </a:r>
          </a:p>
          <a:p>
            <a:r>
              <a:rPr lang="en-US" dirty="0" smtClean="0"/>
              <a:t>Most walls in Egyptian houses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were bright colors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flashtrafficblog.files.wordpress.com/2011/02/egypt-came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3009900" cy="2257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Egyptians worshiped their pharaoh.</a:t>
            </a:r>
          </a:p>
          <a:p>
            <a:r>
              <a:rPr lang="en-US" dirty="0" smtClean="0"/>
              <a:t>Egyptians also worshiped many gods and goddesses.</a:t>
            </a:r>
          </a:p>
          <a:p>
            <a:r>
              <a:rPr lang="en-US" dirty="0" smtClean="0"/>
              <a:t>Ancient Egyptians pictured their gods and goddesses in several different ways.</a:t>
            </a:r>
          </a:p>
          <a:p>
            <a:r>
              <a:rPr lang="en-US" dirty="0" smtClean="0"/>
              <a:t>Some were like ordinary men and women.</a:t>
            </a:r>
          </a:p>
          <a:p>
            <a:r>
              <a:rPr lang="en-US" dirty="0" smtClean="0"/>
              <a:t>Few were like animals.</a:t>
            </a:r>
            <a:endParaRPr lang="en-US" dirty="0"/>
          </a:p>
        </p:txBody>
      </p:sp>
      <p:pic>
        <p:nvPicPr>
          <p:cNvPr id="4" name="Picture 3" descr="https://encrypted-tbn1.gstatic.com/images?q=tbn:ANd9GcQMyuOHmb6aW83-3rZN0AE8kosAocNZr9XeGuNvQKitbSgSaz1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2695575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static.ddmcdn.com/gif/rosetta-stone-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76503"/>
            <a:ext cx="3048000" cy="200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4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Mummies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persons body has been decayed there is only bones.</a:t>
            </a:r>
          </a:p>
          <a:p>
            <a:r>
              <a:rPr lang="en-US" dirty="0" smtClean="0"/>
              <a:t>A mummy is protected from decay.</a:t>
            </a:r>
          </a:p>
          <a:p>
            <a:r>
              <a:rPr lang="en-US" dirty="0" smtClean="0"/>
              <a:t>The first Egyptian mummy was made by accident.</a:t>
            </a:r>
          </a:p>
          <a:p>
            <a:r>
              <a:rPr lang="en-US" dirty="0" smtClean="0"/>
              <a:t>The Egyptians needed the land near the Nile for farming.</a:t>
            </a:r>
            <a:endParaRPr lang="en-US" dirty="0"/>
          </a:p>
        </p:txBody>
      </p:sp>
      <p:pic>
        <p:nvPicPr>
          <p:cNvPr id="4" name="Picture 3" descr="http://rigasbirza.lv/en/sites/default/files/imagecache/lielais_attels_apskatei/images/top_images/Sarkof%C4%81gs%20ar%20m%C5%ABmiju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3552825" cy="1913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3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Tomb Treasures and Tomb </a:t>
            </a:r>
            <a:r>
              <a:rPr lang="en-US" dirty="0"/>
              <a:t>R</a:t>
            </a:r>
            <a:r>
              <a:rPr lang="en-US" dirty="0" smtClean="0"/>
              <a:t>obbers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mummies family wanted the dead to look their best in the next life.</a:t>
            </a:r>
          </a:p>
          <a:p>
            <a:r>
              <a:rPr lang="en-US" dirty="0" smtClean="0"/>
              <a:t>The items buried with the mummies could be very valuable.</a:t>
            </a:r>
          </a:p>
          <a:p>
            <a:r>
              <a:rPr lang="en-US" dirty="0" smtClean="0"/>
              <a:t>Every pyramid standing right now has been broken into by tomb robbers.</a:t>
            </a:r>
          </a:p>
          <a:p>
            <a:r>
              <a:rPr lang="en-US" dirty="0" smtClean="0"/>
              <a:t>The Egyptians wanted to be as comfortable and happy in the Next Life as they had been on earth.</a:t>
            </a:r>
            <a:endParaRPr lang="en-US" dirty="0"/>
          </a:p>
        </p:txBody>
      </p:sp>
      <p:pic>
        <p:nvPicPr>
          <p:cNvPr id="4" name="Picture 3" descr="http://3.bp.blogspot.com/-vK908SPn1NA/TgobLbepAeI/AAAAAAAAAFU/ZQe7Zs_VsYo/s1600/Lock+of+Yout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25390"/>
            <a:ext cx="1539875" cy="184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44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6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253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ALL ABOUT ANCIENT EGYPT</vt:lpstr>
      <vt:lpstr>Ancient Egypt</vt:lpstr>
      <vt:lpstr>Everyday Life</vt:lpstr>
      <vt:lpstr>Egyptian Religion</vt:lpstr>
      <vt:lpstr>Mummies</vt:lpstr>
      <vt:lpstr>Tomb Treasures and Tomb Robbers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ANCIENT EGYPT</dc:title>
  <dc:creator>IC Student</dc:creator>
  <cp:lastModifiedBy>amberploutz</cp:lastModifiedBy>
  <cp:revision>19</cp:revision>
  <dcterms:created xsi:type="dcterms:W3CDTF">2016-01-06T15:26:04Z</dcterms:created>
  <dcterms:modified xsi:type="dcterms:W3CDTF">2016-06-05T17:48:54Z</dcterms:modified>
</cp:coreProperties>
</file>