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8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889642-4F50-4BC7-8502-838B9C575EF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5239F4-9FC9-4D3D-8919-E03F33CFDD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Featuring Clipart From: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Thanksgiving Morning Messages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181600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37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45720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Good Morning Class,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05400"/>
            <a:ext cx="1752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81545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419600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61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45720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Good Morning Class,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96691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1295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18" y="3124200"/>
            <a:ext cx="1170709" cy="1170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72" y="5001491"/>
            <a:ext cx="1295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56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45720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Good Morning Class,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018" y="4495800"/>
            <a:ext cx="2362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94970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</TotalTime>
  <Words>19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Thanksgiving Morning Messages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Thanksgiving Morning Messages</dc:title>
  <dc:creator>amberploutz</dc:creator>
  <cp:lastModifiedBy>amberploutz</cp:lastModifiedBy>
  <cp:revision>1</cp:revision>
  <dcterms:created xsi:type="dcterms:W3CDTF">2016-05-28T19:28:28Z</dcterms:created>
  <dcterms:modified xsi:type="dcterms:W3CDTF">2016-05-28T19:37:40Z</dcterms:modified>
</cp:coreProperties>
</file>