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7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1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8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5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5367-D36C-4D07-BFBD-107BA2449621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0B44-D46B-49A1-8861-13C243BB9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</p:spPr>
      </p:pic>
      <p:sp>
        <p:nvSpPr>
          <p:cNvPr id="8" name="Rounded Rectangle 7"/>
          <p:cNvSpPr/>
          <p:nvPr/>
        </p:nvSpPr>
        <p:spPr>
          <a:xfrm>
            <a:off x="2064048" y="2039514"/>
            <a:ext cx="4495800" cy="31700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6748" y="2039514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Name’s </a:t>
            </a:r>
          </a:p>
          <a:p>
            <a:pPr algn="ctr"/>
            <a:r>
              <a:rPr lang="en-US" sz="600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</a:t>
            </a:r>
            <a:endParaRPr lang="en-US" sz="60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pPr algn="ctr"/>
            <a:r>
              <a:rPr lang="en-US" sz="60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Book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2066477" y="1823594"/>
            <a:ext cx="473125" cy="14171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6323284" y="4293043"/>
            <a:ext cx="473125" cy="141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5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</p:spPr>
      </p:pic>
      <p:sp>
        <p:nvSpPr>
          <p:cNvPr id="14" name="Rounded Rectangle 13"/>
          <p:cNvSpPr/>
          <p:nvPr/>
        </p:nvSpPr>
        <p:spPr>
          <a:xfrm>
            <a:off x="647700" y="380998"/>
            <a:ext cx="3695700" cy="16764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" y="534395"/>
            <a:ext cx="36957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___________________</a:t>
            </a: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Username:</a:t>
            </a:r>
          </a:p>
          <a:p>
            <a:endParaRPr lang="en-US" sz="7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Password:</a:t>
            </a:r>
            <a:endParaRPr lang="en-US" sz="2400" dirty="0">
              <a:latin typeface="CreativeFonts1" panose="02000603000000000000" pitchFamily="2" charset="0"/>
              <a:ea typeface="CreativeFonts1" panose="02000603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296838" y="25843"/>
            <a:ext cx="473125" cy="1417146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4724400" y="4724400"/>
            <a:ext cx="3695700" cy="16806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800600" y="355443"/>
            <a:ext cx="3695700" cy="17019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63373" y="5035200"/>
            <a:ext cx="36957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___________________</a:t>
            </a: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Username:</a:t>
            </a:r>
          </a:p>
          <a:p>
            <a:endParaRPr lang="en-US" sz="7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Password:</a:t>
            </a:r>
            <a:endParaRPr lang="en-US" sz="2400" dirty="0">
              <a:latin typeface="CreativeFonts1" panose="02000603000000000000" pitchFamily="2" charset="0"/>
              <a:ea typeface="CreativeFonts1" panose="02000603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79746" y="4724400"/>
            <a:ext cx="3695700" cy="16806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33400" y="2497486"/>
            <a:ext cx="3695700" cy="175060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296837" y="4326627"/>
            <a:ext cx="473125" cy="141714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47700" y="5009899"/>
            <a:ext cx="36957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___________________</a:t>
            </a: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Username:</a:t>
            </a:r>
          </a:p>
          <a:p>
            <a:endParaRPr lang="en-US" sz="7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Password:</a:t>
            </a:r>
            <a:endParaRPr lang="en-US" sz="2400" dirty="0">
              <a:latin typeface="CreativeFonts1" panose="02000603000000000000" pitchFamily="2" charset="0"/>
              <a:ea typeface="CreativeFonts1" panose="02000603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600" y="2490757"/>
            <a:ext cx="3695700" cy="175060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6146" y="2822041"/>
            <a:ext cx="36957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___________________</a:t>
            </a: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Username:</a:t>
            </a:r>
          </a:p>
          <a:p>
            <a:endParaRPr lang="en-US" sz="7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Password:</a:t>
            </a:r>
            <a:endParaRPr lang="en-US" sz="2400" dirty="0">
              <a:latin typeface="CreativeFonts1" panose="02000603000000000000" pitchFamily="2" charset="0"/>
              <a:ea typeface="CreativeFonts1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86203" y="2762620"/>
            <a:ext cx="36957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___________________</a:t>
            </a: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Username:</a:t>
            </a:r>
          </a:p>
          <a:p>
            <a:endParaRPr lang="en-US" sz="7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Password:</a:t>
            </a:r>
            <a:endParaRPr lang="en-US" sz="2400" dirty="0">
              <a:latin typeface="CreativeFonts1" panose="02000603000000000000" pitchFamily="2" charset="0"/>
              <a:ea typeface="CreativeFonts1" panose="02000603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8222509" y="3281412"/>
            <a:ext cx="473125" cy="141714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800599" y="536527"/>
            <a:ext cx="36957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___________________</a:t>
            </a: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Username:</a:t>
            </a:r>
          </a:p>
          <a:p>
            <a:endParaRPr lang="en-US" sz="700" dirty="0" smtClean="0">
              <a:latin typeface="CreativeFonts1" panose="02000603000000000000" pitchFamily="2" charset="0"/>
              <a:ea typeface="CreativeFonts1" panose="02000603000000000000" pitchFamily="2" charset="0"/>
            </a:endParaRPr>
          </a:p>
          <a:p>
            <a:r>
              <a:rPr lang="en-US" sz="2400" dirty="0" smtClean="0">
                <a:latin typeface="CreativeFonts1" panose="02000603000000000000" pitchFamily="2" charset="0"/>
                <a:ea typeface="CreativeFonts1" panose="02000603000000000000" pitchFamily="2" charset="0"/>
              </a:rPr>
              <a:t>Password:</a:t>
            </a:r>
            <a:endParaRPr lang="en-US" sz="2400" dirty="0">
              <a:latin typeface="CreativeFonts1" panose="02000603000000000000" pitchFamily="2" charset="0"/>
              <a:ea typeface="CreativeFonts1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33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2.0 T</dc:title>
  <dc:creator>amberploutz</dc:creator>
  <cp:lastModifiedBy>amberploutz</cp:lastModifiedBy>
  <cp:revision>44</cp:revision>
  <dcterms:created xsi:type="dcterms:W3CDTF">2014-06-02T16:15:25Z</dcterms:created>
  <dcterms:modified xsi:type="dcterms:W3CDTF">2015-06-07T20:48:43Z</dcterms:modified>
</cp:coreProperties>
</file>