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2DEA41-AED4-451D-8D3C-6B05440260B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D03163-AE2F-4DF9-8F98-42C28E378D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175351" cy="179316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Winter Adjectives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i="0" dirty="0" smtClean="0">
                <a:latin typeface="Calibri" panose="020F0502020204030204" pitchFamily="34" charset="0"/>
              </a:rPr>
              <a:t>Fill in the </a:t>
            </a:r>
            <a:r>
              <a:rPr lang="en-US" sz="3600" i="0" smtClean="0">
                <a:latin typeface="Calibri" panose="020F0502020204030204" pitchFamily="34" charset="0"/>
              </a:rPr>
              <a:t>blanks adjectives </a:t>
            </a:r>
            <a:r>
              <a:rPr lang="en-US" sz="3600" i="0" smtClean="0">
                <a:latin typeface="Calibri" panose="020F0502020204030204" pitchFamily="34" charset="0"/>
              </a:rPr>
              <a:t>that </a:t>
            </a:r>
            <a:r>
              <a:rPr lang="en-US" sz="3600" i="0" smtClean="0">
                <a:latin typeface="Calibri" panose="020F0502020204030204" pitchFamily="34" charset="0"/>
              </a:rPr>
              <a:t>describe </a:t>
            </a:r>
            <a:r>
              <a:rPr lang="en-US" sz="3600" i="0" dirty="0" smtClean="0">
                <a:latin typeface="Calibri" panose="020F0502020204030204" pitchFamily="34" charset="0"/>
              </a:rPr>
              <a:t>each noun.</a:t>
            </a:r>
            <a:endParaRPr lang="en-US" sz="360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 ________ </a:t>
            </a:r>
            <a:r>
              <a:rPr lang="en-US" sz="4000" dirty="0" smtClean="0">
                <a:latin typeface="Calibri" panose="020F0502020204030204" pitchFamily="34" charset="0"/>
              </a:rPr>
              <a:t>hot chocolate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was delicious!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 ______ snow was fun to play in with my brother.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My gingerbread man </a:t>
            </a:r>
          </a:p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had _____ gumdrop buttons.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 _____ mittens were </a:t>
            </a:r>
          </a:p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perfect for keeping my </a:t>
            </a:r>
          </a:p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hands warm at recess.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I </a:t>
            </a:r>
            <a:r>
              <a:rPr lang="en-US" sz="4000" dirty="0" smtClean="0">
                <a:latin typeface="Calibri" panose="020F0502020204030204" pitchFamily="34" charset="0"/>
              </a:rPr>
              <a:t>have a _________     __________ scarf.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 </a:t>
            </a:r>
            <a:r>
              <a:rPr lang="en-US" sz="4000" dirty="0">
                <a:latin typeface="Calibri" panose="020F0502020204030204" pitchFamily="34" charset="0"/>
              </a:rPr>
              <a:t>______ </a:t>
            </a:r>
            <a:r>
              <a:rPr lang="en-US" sz="4000" dirty="0" smtClean="0">
                <a:latin typeface="Calibri" panose="020F0502020204030204" pitchFamily="34" charset="0"/>
              </a:rPr>
              <a:t>   ______ </a:t>
            </a:r>
            <a:r>
              <a:rPr lang="en-US" sz="4000" dirty="0">
                <a:latin typeface="Calibri" panose="020F0502020204030204" pitchFamily="34" charset="0"/>
              </a:rPr>
              <a:t>dog </a:t>
            </a:r>
            <a:r>
              <a:rPr lang="en-US" sz="4000" dirty="0" smtClean="0">
                <a:latin typeface="Calibri" panose="020F0502020204030204" pitchFamily="34" charset="0"/>
              </a:rPr>
              <a:t>is playing with the </a:t>
            </a:r>
            <a:r>
              <a:rPr lang="en-US" sz="4000" dirty="0">
                <a:latin typeface="Calibri" panose="020F0502020204030204" pitchFamily="34" charset="0"/>
              </a:rPr>
              <a:t>_______  </a:t>
            </a:r>
            <a:r>
              <a:rPr lang="en-US" sz="4000" dirty="0" smtClean="0">
                <a:latin typeface="Calibri" panose="020F0502020204030204" pitchFamily="34" charset="0"/>
              </a:rPr>
              <a:t>  ______ </a:t>
            </a:r>
            <a:r>
              <a:rPr lang="en-US" sz="4000" dirty="0">
                <a:latin typeface="Calibri" panose="020F0502020204030204" pitchFamily="34" charset="0"/>
              </a:rPr>
              <a:t>dog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____________________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72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Couture</vt:lpstr>
      <vt:lpstr>Winter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Adjectives</dc:title>
  <dc:creator>Amber Ploutz</dc:creator>
  <cp:lastModifiedBy>Amber Ploutz</cp:lastModifiedBy>
  <cp:revision>3</cp:revision>
  <dcterms:created xsi:type="dcterms:W3CDTF">2014-12-15T12:45:54Z</dcterms:created>
  <dcterms:modified xsi:type="dcterms:W3CDTF">2018-01-05T14:07:29Z</dcterms:modified>
</cp:coreProperties>
</file>